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5" r:id="rId1"/>
  </p:sldMasterIdLst>
  <p:notesMasterIdLst>
    <p:notesMasterId r:id="rId118"/>
  </p:notesMasterIdLst>
  <p:sldIdLst>
    <p:sldId id="1006" r:id="rId2"/>
    <p:sldId id="1007" r:id="rId3"/>
    <p:sldId id="1008" r:id="rId4"/>
    <p:sldId id="1009" r:id="rId5"/>
    <p:sldId id="1010" r:id="rId6"/>
    <p:sldId id="1011" r:id="rId7"/>
    <p:sldId id="1012" r:id="rId8"/>
    <p:sldId id="1013" r:id="rId9"/>
    <p:sldId id="1014" r:id="rId10"/>
    <p:sldId id="1015" r:id="rId11"/>
    <p:sldId id="1017" r:id="rId12"/>
    <p:sldId id="1019" r:id="rId13"/>
    <p:sldId id="1184" r:id="rId14"/>
    <p:sldId id="1018" r:id="rId15"/>
    <p:sldId id="1021" r:id="rId16"/>
    <p:sldId id="1022" r:id="rId17"/>
    <p:sldId id="1024" r:id="rId18"/>
    <p:sldId id="1185" r:id="rId19"/>
    <p:sldId id="1028" r:id="rId20"/>
    <p:sldId id="1096" r:id="rId21"/>
    <p:sldId id="1097" r:id="rId22"/>
    <p:sldId id="1098" r:id="rId23"/>
    <p:sldId id="1030" r:id="rId24"/>
    <p:sldId id="1183" r:id="rId25"/>
    <p:sldId id="1031" r:id="rId26"/>
    <p:sldId id="1109" r:id="rId27"/>
    <p:sldId id="1100" r:id="rId28"/>
    <p:sldId id="1101" r:id="rId29"/>
    <p:sldId id="1102" r:id="rId30"/>
    <p:sldId id="1103" r:id="rId31"/>
    <p:sldId id="1104" r:id="rId32"/>
    <p:sldId id="1105" r:id="rId33"/>
    <p:sldId id="1106" r:id="rId34"/>
    <p:sldId id="1107" r:id="rId35"/>
    <p:sldId id="1108" r:id="rId36"/>
    <p:sldId id="1110" r:id="rId37"/>
    <p:sldId id="1032" r:id="rId38"/>
    <p:sldId id="1033" r:id="rId39"/>
    <p:sldId id="1034" r:id="rId40"/>
    <p:sldId id="1035" r:id="rId41"/>
    <p:sldId id="1036" r:id="rId42"/>
    <p:sldId id="1037" r:id="rId43"/>
    <p:sldId id="1038" r:id="rId44"/>
    <p:sldId id="1039" r:id="rId45"/>
    <p:sldId id="1040" r:id="rId46"/>
    <p:sldId id="1041" r:id="rId47"/>
    <p:sldId id="1042" r:id="rId48"/>
    <p:sldId id="1043" r:id="rId49"/>
    <p:sldId id="1044" r:id="rId50"/>
    <p:sldId id="1045" r:id="rId51"/>
    <p:sldId id="1046" r:id="rId52"/>
    <p:sldId id="1115" r:id="rId53"/>
    <p:sldId id="1121" r:id="rId54"/>
    <p:sldId id="1122" r:id="rId55"/>
    <p:sldId id="1118" r:id="rId56"/>
    <p:sldId id="1124" r:id="rId57"/>
    <p:sldId id="1125" r:id="rId58"/>
    <p:sldId id="1119" r:id="rId59"/>
    <p:sldId id="1120" r:id="rId60"/>
    <p:sldId id="1142" r:id="rId61"/>
    <p:sldId id="1127" r:id="rId62"/>
    <p:sldId id="1136" r:id="rId63"/>
    <p:sldId id="1129" r:id="rId64"/>
    <p:sldId id="1130" r:id="rId65"/>
    <p:sldId id="1131" r:id="rId66"/>
    <p:sldId id="1132" r:id="rId67"/>
    <p:sldId id="1134" r:id="rId68"/>
    <p:sldId id="1151" r:id="rId69"/>
    <p:sldId id="1062" r:id="rId70"/>
    <p:sldId id="1063" r:id="rId71"/>
    <p:sldId id="1064" r:id="rId72"/>
    <p:sldId id="1141" r:id="rId73"/>
    <p:sldId id="1186" r:id="rId74"/>
    <p:sldId id="1143" r:id="rId75"/>
    <p:sldId id="1065" r:id="rId76"/>
    <p:sldId id="1147" r:id="rId77"/>
    <p:sldId id="1145" r:id="rId78"/>
    <p:sldId id="1149" r:id="rId79"/>
    <p:sldId id="1162" r:id="rId80"/>
    <p:sldId id="1164" r:id="rId81"/>
    <p:sldId id="1165" r:id="rId82"/>
    <p:sldId id="1167" r:id="rId83"/>
    <p:sldId id="1166" r:id="rId84"/>
    <p:sldId id="1169" r:id="rId85"/>
    <p:sldId id="1152" r:id="rId86"/>
    <p:sldId id="1170" r:id="rId87"/>
    <p:sldId id="1068" r:id="rId88"/>
    <p:sldId id="1069" r:id="rId89"/>
    <p:sldId id="1070" r:id="rId90"/>
    <p:sldId id="1071" r:id="rId91"/>
    <p:sldId id="1111" r:id="rId92"/>
    <p:sldId id="1112" r:id="rId93"/>
    <p:sldId id="1077" r:id="rId94"/>
    <p:sldId id="1080" r:id="rId95"/>
    <p:sldId id="1081" r:id="rId96"/>
    <p:sldId id="1082" r:id="rId97"/>
    <p:sldId id="1085" r:id="rId98"/>
    <p:sldId id="1179" r:id="rId99"/>
    <p:sldId id="1176" r:id="rId100"/>
    <p:sldId id="1187" r:id="rId101"/>
    <p:sldId id="1194" r:id="rId102"/>
    <p:sldId id="1188" r:id="rId103"/>
    <p:sldId id="1192" r:id="rId104"/>
    <p:sldId id="1189" r:id="rId105"/>
    <p:sldId id="1190" r:id="rId106"/>
    <p:sldId id="1191" r:id="rId107"/>
    <p:sldId id="1086" r:id="rId108"/>
    <p:sldId id="1088" r:id="rId109"/>
    <p:sldId id="1091" r:id="rId110"/>
    <p:sldId id="1153" r:id="rId111"/>
    <p:sldId id="1155" r:id="rId112"/>
    <p:sldId id="1158" r:id="rId113"/>
    <p:sldId id="1160" r:id="rId114"/>
    <p:sldId id="1193" r:id="rId115"/>
    <p:sldId id="1161" r:id="rId116"/>
    <p:sldId id="1094" r:id="rId117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432FF"/>
    <a:srgbClr val="01B0F0"/>
    <a:srgbClr val="EBF1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4092" autoAdjust="0"/>
    <p:restoredTop sz="91433" autoAdjust="0"/>
  </p:normalViewPr>
  <p:slideViewPr>
    <p:cSldViewPr snapToGrid="0">
      <p:cViewPr varScale="1">
        <p:scale>
          <a:sx n="79" d="100"/>
          <a:sy n="79" d="100"/>
        </p:scale>
        <p:origin x="192" y="82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188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notesMaster" Target="notesMasters/notesMaster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presProps" Target="presProps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theme" Target="theme/theme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image" Target="../media/image57.emf"/><Relationship Id="rId1" Type="http://schemas.openxmlformats.org/officeDocument/2006/relationships/image" Target="../media/image56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66A312-ECBB-3840-B56F-C5CBADC63511}" type="datetimeFigureOut">
              <a:rPr lang="en-US" smtClean="0"/>
              <a:t>7/2/19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755AAC-DB5C-5B40-A2F6-7F4DF857F9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2736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kid_chrissy/status/1082472189725687808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2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2202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26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3897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31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3994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755AAC-DB5C-5B40-A2F6-7F4DF857F969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353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755AAC-DB5C-5B40-A2F6-7F4DF857F969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9494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37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7799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289012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026893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8396721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51223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11050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8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8628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316914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7146180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>
                <a:solidFill>
                  <a:srgbClr val="000000"/>
                </a:solidFill>
              </a:rPr>
              <a:pPr>
                <a:defRPr/>
              </a:pPr>
              <a:t>72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828137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089570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88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4831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89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02241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4206043-85BE-C94B-8CA2-FE12BF3AC477}" type="slidenum">
              <a:rPr lang="en-US"/>
              <a:pPr/>
              <a:t>90</a:t>
            </a:fld>
            <a:endParaRPr lang="en-US"/>
          </a:p>
        </p:txBody>
      </p:sp>
      <p:sp>
        <p:nvSpPr>
          <p:cNvPr id="50176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50176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r>
              <a:rPr lang="en-US" dirty="0"/>
              <a:t>He looks like an old </a:t>
            </a:r>
            <a:r>
              <a:rPr lang="en-US" dirty="0" err="1"/>
              <a:t>machintosh</a:t>
            </a:r>
            <a:r>
              <a:rPr lang="en-US" dirty="0"/>
              <a:t> machine.</a:t>
            </a:r>
          </a:p>
          <a:p>
            <a:r>
              <a:rPr lang="en-US" dirty="0" err="1"/>
              <a:t>Hes</a:t>
            </a:r>
            <a:r>
              <a:rPr lang="en-US" dirty="0"/>
              <a:t> got legs… one sticks out the back. That</a:t>
            </a:r>
            <a:r>
              <a:rPr lang="fr-FR" dirty="0"/>
              <a:t>’</a:t>
            </a:r>
            <a:r>
              <a:rPr lang="en-US" dirty="0"/>
              <a:t>s just the way it is.</a:t>
            </a:r>
          </a:p>
        </p:txBody>
      </p:sp>
    </p:spTree>
    <p:extLst>
      <p:ext uri="{BB962C8B-B14F-4D97-AF65-F5344CB8AC3E}">
        <p14:creationId xmlns:p14="http://schemas.microsoft.com/office/powerpoint/2010/main" val="14608658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FD120B-0ABD-DE43-BACB-776D7008420E}" type="slidenum">
              <a:rPr lang="en-US">
                <a:solidFill>
                  <a:prstClr val="black"/>
                </a:solidFill>
              </a:rPr>
              <a:pPr/>
              <a:t>91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777074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FD120B-0ABD-DE43-BACB-776D7008420E}" type="slidenum">
              <a:rPr lang="en-US" smtClean="0">
                <a:solidFill>
                  <a:prstClr val="black"/>
                </a:solidFill>
              </a:rPr>
              <a:pPr/>
              <a:t>92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459054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FD120B-0ABD-DE43-BACB-776D7008420E}" type="slidenum">
              <a:rPr lang="en-US" smtClean="0">
                <a:solidFill>
                  <a:prstClr val="black"/>
                </a:solidFill>
              </a:rPr>
              <a:pPr/>
              <a:t>94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90426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9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69958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FD120B-0ABD-DE43-BACB-776D7008420E}" type="slidenum">
              <a:rPr lang="en-US" smtClean="0">
                <a:solidFill>
                  <a:prstClr val="black"/>
                </a:solidFill>
              </a:rPr>
              <a:pPr/>
              <a:t>96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248931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30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r>
              <a:rPr lang="en-US" baseline="0" dirty="0"/>
              <a:t>NVIDIA or ATI will be future of AI.  Probably NVIDIA. </a:t>
            </a:r>
          </a:p>
        </p:txBody>
      </p:sp>
    </p:spTree>
    <p:extLst>
      <p:ext uri="{BB962C8B-B14F-4D97-AF65-F5344CB8AC3E}">
        <p14:creationId xmlns:p14="http://schemas.microsoft.com/office/powerpoint/2010/main" val="203039538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98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8986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107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41897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109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66627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111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92231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A2C7D37-D92C-0D48-9DBD-407E1F3838C8}" type="slidenum">
              <a:rPr lang="en-US"/>
              <a:pPr/>
              <a:t>116</a:t>
            </a:fld>
            <a:endParaRPr lang="en-US"/>
          </a:p>
        </p:txBody>
      </p:sp>
      <p:sp>
        <p:nvSpPr>
          <p:cNvPr id="45056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056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5845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10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8445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11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7506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https://twitter.com/kid_chrissy/status/1082472189725687808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755AAC-DB5C-5B40-A2F6-7F4DF857F96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0276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23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2416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24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3787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25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368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4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4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000" spc="-38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25038" y="4455620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800" cap="none" spc="150" baseline="0">
                <a:solidFill>
                  <a:schemeClr val="tx2"/>
                </a:solidFill>
                <a:latin typeface="+mj-lt"/>
              </a:defRPr>
            </a:lvl1pPr>
            <a:lvl2pPr marL="342884" indent="0" algn="ctr">
              <a:buNone/>
              <a:defRPr sz="1800"/>
            </a:lvl2pPr>
            <a:lvl3pPr marL="685766" indent="0" algn="ctr">
              <a:buNone/>
              <a:defRPr sz="1800"/>
            </a:lvl3pPr>
            <a:lvl4pPr marL="1028649" indent="0" algn="ctr">
              <a:buNone/>
              <a:defRPr sz="1500"/>
            </a:lvl4pPr>
            <a:lvl5pPr marL="1371532" indent="0" algn="ctr">
              <a:buNone/>
              <a:defRPr sz="1500"/>
            </a:lvl5pPr>
            <a:lvl6pPr marL="1714415" indent="0" algn="ctr">
              <a:buNone/>
              <a:defRPr sz="1500"/>
            </a:lvl6pPr>
            <a:lvl7pPr marL="2057297" indent="0" algn="ctr">
              <a:buNone/>
              <a:defRPr sz="1500"/>
            </a:lvl7pPr>
            <a:lvl8pPr marL="2400180" indent="0" algn="ctr">
              <a:buNone/>
              <a:defRPr sz="1500"/>
            </a:lvl8pPr>
            <a:lvl9pPr marL="2743064" indent="0" algn="ctr">
              <a:buNone/>
              <a:defRPr sz="15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016D4-4978-434B-9B8C-25DCA86072DA}" type="datetimeFigureOut">
              <a:rPr lang="en-US" smtClean="0"/>
              <a:t>7/2/19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99FB1-D4C0-B442-A38E-8138F9E2A444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20060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Re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6288509"/>
            <a:ext cx="9144000" cy="5694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93507" y="5590677"/>
            <a:ext cx="950495" cy="126732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marL="0">
              <a:defRPr sz="3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2012" y="1133348"/>
            <a:ext cx="8272914" cy="5122072"/>
          </a:xfrm>
        </p:spPr>
        <p:txBody>
          <a:bodyPr/>
          <a:lstStyle>
            <a:lvl1pPr marL="0" indent="0">
              <a:buNone/>
              <a:tabLst>
                <a:tab pos="380981" algn="l"/>
              </a:tabLst>
              <a:defRPr sz="2100">
                <a:latin typeface="+mj-lt"/>
              </a:defRPr>
            </a:lvl1pPr>
            <a:lvl2pPr>
              <a:defRPr sz="2100">
                <a:latin typeface="+mj-lt"/>
              </a:defRPr>
            </a:lvl2pPr>
            <a:lvl3pPr>
              <a:defRPr sz="1500">
                <a:latin typeface="+mj-lt"/>
              </a:defRPr>
            </a:lvl3pPr>
            <a:lvl4pPr>
              <a:defRPr sz="1350">
                <a:latin typeface="+mj-lt"/>
              </a:defRPr>
            </a:lvl4pPr>
            <a:lvl5pPr>
              <a:defRPr sz="135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99FB1-D4C0-B442-A38E-8138F9E2A444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E1399B7-2B45-BE48-B49B-23F4495BC0D6}"/>
              </a:ext>
            </a:extLst>
          </p:cNvPr>
          <p:cNvSpPr/>
          <p:nvPr/>
        </p:nvSpPr>
        <p:spPr>
          <a:xfrm>
            <a:off x="0" y="6288509"/>
            <a:ext cx="9144000" cy="5694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52E677C-ABB0-CF4C-A506-22349FA80D4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93507" y="5590677"/>
            <a:ext cx="950495" cy="1267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9890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scu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6288509"/>
            <a:ext cx="9144000" cy="5694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marL="0">
              <a:defRPr sz="3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3682" y="1113425"/>
            <a:ext cx="8251244" cy="1907115"/>
          </a:xfrm>
        </p:spPr>
        <p:txBody>
          <a:bodyPr/>
          <a:lstStyle>
            <a:lvl1pPr marL="0" indent="0">
              <a:buNone/>
              <a:tabLst>
                <a:tab pos="335738" algn="l"/>
              </a:tabLst>
              <a:defRPr sz="2100">
                <a:latin typeface="+mj-lt"/>
              </a:defRPr>
            </a:lvl1pPr>
            <a:lvl2pPr>
              <a:defRPr sz="1500">
                <a:latin typeface="+mj-lt"/>
              </a:defRPr>
            </a:lvl2pPr>
            <a:lvl3pPr>
              <a:defRPr sz="1350">
                <a:latin typeface="+mj-lt"/>
              </a:defRPr>
            </a:lvl3pPr>
            <a:lvl4pPr>
              <a:defRPr sz="1200">
                <a:latin typeface="+mj-lt"/>
              </a:defRPr>
            </a:lvl4pPr>
            <a:lvl5pPr>
              <a:defRPr sz="12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99FB1-D4C0-B442-A38E-8138F9E2A444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8056328" y="5461254"/>
            <a:ext cx="8783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🤔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3"/>
          </p:nvPr>
        </p:nvSpPr>
        <p:spPr>
          <a:xfrm>
            <a:off x="462014" y="3191820"/>
            <a:ext cx="8272913" cy="2945332"/>
          </a:xfrm>
        </p:spPr>
        <p:txBody>
          <a:bodyPr/>
          <a:lstStyle>
            <a:lvl1pPr marL="0" indent="0">
              <a:buNone/>
              <a:tabLst>
                <a:tab pos="380981" algn="l"/>
              </a:tabLst>
              <a:defRPr sz="2100">
                <a:latin typeface="+mj-lt"/>
              </a:defRPr>
            </a:lvl1pPr>
            <a:lvl2pPr marL="150869" indent="0">
              <a:buNone/>
              <a:defRPr sz="1500">
                <a:latin typeface="+mj-lt"/>
              </a:defRPr>
            </a:lvl2pPr>
            <a:lvl3pPr marL="288022" indent="0">
              <a:buNone/>
              <a:defRPr sz="1350">
                <a:latin typeface="+mj-lt"/>
              </a:defRPr>
            </a:lvl3pPr>
            <a:lvl4pPr marL="425175" indent="0">
              <a:buNone/>
              <a:defRPr sz="1200">
                <a:latin typeface="+mj-lt"/>
              </a:defRPr>
            </a:lvl4pPr>
            <a:lvl5pPr marL="562328" indent="0">
              <a:buNone/>
              <a:defRPr sz="12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C007ABC-D176-5E49-939B-010207401C44}"/>
              </a:ext>
            </a:extLst>
          </p:cNvPr>
          <p:cNvSpPr/>
          <p:nvPr/>
        </p:nvSpPr>
        <p:spPr>
          <a:xfrm>
            <a:off x="0" y="6288509"/>
            <a:ext cx="9144000" cy="5694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ABC8EB1-33FC-464F-9E7B-D99AEDF7ABDC}"/>
              </a:ext>
            </a:extLst>
          </p:cNvPr>
          <p:cNvSpPr txBox="1"/>
          <p:nvPr/>
        </p:nvSpPr>
        <p:spPr>
          <a:xfrm>
            <a:off x="8056328" y="5461254"/>
            <a:ext cx="8783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🤔</a:t>
            </a:r>
          </a:p>
        </p:txBody>
      </p:sp>
    </p:spTree>
    <p:extLst>
      <p:ext uri="{BB962C8B-B14F-4D97-AF65-F5344CB8AC3E}">
        <p14:creationId xmlns:p14="http://schemas.microsoft.com/office/powerpoint/2010/main" val="9129975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4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4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016D4-4978-434B-9B8C-25DCA86072DA}" type="datetimeFigureOut">
              <a:rPr lang="en-US" smtClean="0"/>
              <a:t>7/2/19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99FB1-D4C0-B442-A38E-8138F9E2A4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8641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99FB1-D4C0-B442-A38E-8138F9E2A4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2138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5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27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0" y="731520"/>
            <a:ext cx="4869180" cy="5257800"/>
          </a:xfr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1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125">
                <a:solidFill>
                  <a:srgbClr val="FFFFFF"/>
                </a:solidFill>
              </a:defRPr>
            </a:lvl1pPr>
            <a:lvl2pPr marL="342884" indent="0">
              <a:buNone/>
              <a:defRPr sz="900"/>
            </a:lvl2pPr>
            <a:lvl3pPr marL="685766" indent="0">
              <a:buNone/>
              <a:defRPr sz="750"/>
            </a:lvl3pPr>
            <a:lvl4pPr marL="1028649" indent="0">
              <a:buNone/>
              <a:defRPr sz="675"/>
            </a:lvl4pPr>
            <a:lvl5pPr marL="1371532" indent="0">
              <a:buNone/>
              <a:defRPr sz="675"/>
            </a:lvl5pPr>
            <a:lvl6pPr marL="1714415" indent="0">
              <a:buNone/>
              <a:defRPr sz="675"/>
            </a:lvl6pPr>
            <a:lvl7pPr marL="2057297" indent="0">
              <a:buNone/>
              <a:defRPr sz="675"/>
            </a:lvl7pPr>
            <a:lvl8pPr marL="2400180" indent="0">
              <a:buNone/>
              <a:defRPr sz="675"/>
            </a:lvl8pPr>
            <a:lvl9pPr marL="2743064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6" y="6459789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D07016D4-4978-434B-9B8C-25DCA86072DA}" type="datetimeFigureOut">
              <a:rPr lang="en-US" smtClean="0"/>
              <a:t>7/2/19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9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1899FB1-D4C0-B442-A38E-8138F9E2A4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7166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4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4948" cy="822960"/>
          </a:xfrm>
        </p:spPr>
        <p:txBody>
          <a:bodyPr lIns="91440" tIns="0" rIns="91440" bIns="0" anchor="b">
            <a:noAutofit/>
          </a:bodyPr>
          <a:lstStyle>
            <a:lvl1pPr>
              <a:defRPr sz="27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4" y="1"/>
            <a:ext cx="9143989" cy="4915076"/>
          </a:xfrm>
          <a:solidFill>
            <a:schemeClr val="accent2"/>
          </a:solidFill>
        </p:spPr>
        <p:txBody>
          <a:bodyPr lIns="457200" tIns="457200" anchor="t"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342884" indent="0">
              <a:buNone/>
              <a:defRPr sz="2100"/>
            </a:lvl2pPr>
            <a:lvl3pPr marL="685766" indent="0">
              <a:buNone/>
              <a:defRPr sz="1800"/>
            </a:lvl3pPr>
            <a:lvl4pPr marL="1028649" indent="0">
              <a:buNone/>
              <a:defRPr sz="1500"/>
            </a:lvl4pPr>
            <a:lvl5pPr marL="1371532" indent="0">
              <a:buNone/>
              <a:defRPr sz="1500"/>
            </a:lvl5pPr>
            <a:lvl6pPr marL="1714415" indent="0">
              <a:buNone/>
              <a:defRPr sz="1500"/>
            </a:lvl6pPr>
            <a:lvl7pPr marL="2057297" indent="0">
              <a:buNone/>
              <a:defRPr sz="1500"/>
            </a:lvl7pPr>
            <a:lvl8pPr marL="2400180" indent="0">
              <a:buNone/>
              <a:defRPr sz="1500"/>
            </a:lvl8pPr>
            <a:lvl9pPr marL="2743064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" y="5907023"/>
            <a:ext cx="7584948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450"/>
              </a:spcAft>
              <a:buNone/>
              <a:defRPr sz="1125">
                <a:solidFill>
                  <a:srgbClr val="FFFFFF"/>
                </a:solidFill>
              </a:defRPr>
            </a:lvl1pPr>
            <a:lvl2pPr marL="342884" indent="0">
              <a:buNone/>
              <a:defRPr sz="900"/>
            </a:lvl2pPr>
            <a:lvl3pPr marL="685766" indent="0">
              <a:buNone/>
              <a:defRPr sz="750"/>
            </a:lvl3pPr>
            <a:lvl4pPr marL="1028649" indent="0">
              <a:buNone/>
              <a:defRPr sz="675"/>
            </a:lvl4pPr>
            <a:lvl5pPr marL="1371532" indent="0">
              <a:buNone/>
              <a:defRPr sz="675"/>
            </a:lvl5pPr>
            <a:lvl6pPr marL="1714415" indent="0">
              <a:buNone/>
              <a:defRPr sz="675"/>
            </a:lvl6pPr>
            <a:lvl7pPr marL="2057297" indent="0">
              <a:buNone/>
              <a:defRPr sz="675"/>
            </a:lvl7pPr>
            <a:lvl8pPr marL="2400180" indent="0">
              <a:buNone/>
              <a:defRPr sz="675"/>
            </a:lvl8pPr>
            <a:lvl9pPr marL="2743064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016D4-4978-434B-9B8C-25DCA86072DA}" type="datetimeFigureOut">
              <a:rPr lang="en-US" smtClean="0"/>
              <a:t>7/2/19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99FB1-D4C0-B442-A38E-8138F9E2A4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33197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016D4-4978-434B-9B8C-25DCA86072DA}" type="datetimeFigureOut">
              <a:rPr lang="en-US" smtClean="0"/>
              <a:t>7/2/19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99FB1-D4C0-B442-A38E-8138F9E2A4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82069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4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4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414782"/>
            <a:ext cx="1971675" cy="5757421"/>
          </a:xfrm>
        </p:spPr>
        <p:txBody>
          <a:bodyPr vert="eaVert">
            <a:normAutofit/>
          </a:bodyPr>
          <a:lstStyle>
            <a:lvl1pPr>
              <a:defRPr sz="3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2" y="414781"/>
            <a:ext cx="5800725" cy="5757423"/>
          </a:xfrm>
        </p:spPr>
        <p:txBody>
          <a:bodyPr vert="eaVert" lIns="45720" tIns="0" rIns="45720" bIns="0"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016D4-4978-434B-9B8C-25DCA86072DA}" type="datetimeFigureOut">
              <a:rPr lang="en-US" smtClean="0"/>
              <a:t>7/2/19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99FB1-D4C0-B442-A38E-8138F9E2A4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4944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Example/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6288509"/>
            <a:ext cx="9144000" cy="5694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marL="0">
              <a:defRPr sz="3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2847" y="1133348"/>
            <a:ext cx="8251244" cy="1907115"/>
          </a:xfrm>
        </p:spPr>
        <p:txBody>
          <a:bodyPr/>
          <a:lstStyle>
            <a:lvl1pPr marL="0" indent="0">
              <a:buNone/>
              <a:tabLst>
                <a:tab pos="335738" algn="l"/>
              </a:tabLst>
              <a:defRPr sz="2100">
                <a:latin typeface="+mj-lt"/>
              </a:defRPr>
            </a:lvl1pPr>
            <a:lvl2pPr>
              <a:defRPr sz="1500">
                <a:latin typeface="+mj-lt"/>
              </a:defRPr>
            </a:lvl2pPr>
            <a:lvl3pPr>
              <a:defRPr sz="1350">
                <a:latin typeface="+mj-lt"/>
              </a:defRPr>
            </a:lvl3pPr>
            <a:lvl4pPr>
              <a:defRPr sz="1200">
                <a:latin typeface="+mj-lt"/>
              </a:defRPr>
            </a:lvl4pPr>
            <a:lvl5pPr>
              <a:defRPr sz="12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99FB1-D4C0-B442-A38E-8138F9E2A44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idx="13"/>
          </p:nvPr>
        </p:nvSpPr>
        <p:spPr>
          <a:xfrm>
            <a:off x="462013" y="3211742"/>
            <a:ext cx="8272913" cy="3043676"/>
          </a:xfrm>
        </p:spPr>
        <p:txBody>
          <a:bodyPr/>
          <a:lstStyle>
            <a:lvl1pPr marL="0" indent="0">
              <a:buNone/>
              <a:tabLst>
                <a:tab pos="380981" algn="l"/>
              </a:tabLst>
              <a:defRPr sz="2100">
                <a:latin typeface="+mj-lt"/>
              </a:defRPr>
            </a:lvl1pPr>
            <a:lvl2pPr marL="150869" indent="0">
              <a:buNone/>
              <a:defRPr sz="1500">
                <a:latin typeface="+mj-lt"/>
              </a:defRPr>
            </a:lvl2pPr>
            <a:lvl3pPr marL="288022" indent="0">
              <a:buNone/>
              <a:defRPr sz="1350">
                <a:latin typeface="+mj-lt"/>
              </a:defRPr>
            </a:lvl3pPr>
            <a:lvl4pPr marL="425175" indent="0">
              <a:buNone/>
              <a:defRPr sz="1200">
                <a:latin typeface="+mj-lt"/>
              </a:defRPr>
            </a:lvl4pPr>
            <a:lvl5pPr marL="562328" indent="0">
              <a:buNone/>
              <a:defRPr sz="12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9766361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Discu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6288509"/>
            <a:ext cx="9144000" cy="5694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marL="0">
              <a:defRPr sz="3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3682" y="1113425"/>
            <a:ext cx="8251244" cy="1907115"/>
          </a:xfrm>
        </p:spPr>
        <p:txBody>
          <a:bodyPr/>
          <a:lstStyle>
            <a:lvl1pPr marL="0" indent="0">
              <a:buNone/>
              <a:tabLst>
                <a:tab pos="335738" algn="l"/>
              </a:tabLst>
              <a:defRPr sz="2100">
                <a:latin typeface="+mj-lt"/>
              </a:defRPr>
            </a:lvl1pPr>
            <a:lvl2pPr>
              <a:defRPr sz="1500">
                <a:latin typeface="+mj-lt"/>
              </a:defRPr>
            </a:lvl2pPr>
            <a:lvl3pPr>
              <a:defRPr sz="1350">
                <a:latin typeface="+mj-lt"/>
              </a:defRPr>
            </a:lvl3pPr>
            <a:lvl4pPr>
              <a:defRPr sz="1200">
                <a:latin typeface="+mj-lt"/>
              </a:defRPr>
            </a:lvl4pPr>
            <a:lvl5pPr>
              <a:defRPr sz="12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99FB1-D4C0-B442-A38E-8138F9E2A444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8056328" y="5461254"/>
            <a:ext cx="8783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🤔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3"/>
          </p:nvPr>
        </p:nvSpPr>
        <p:spPr>
          <a:xfrm>
            <a:off x="462014" y="3191820"/>
            <a:ext cx="8272913" cy="2945332"/>
          </a:xfrm>
        </p:spPr>
        <p:txBody>
          <a:bodyPr/>
          <a:lstStyle>
            <a:lvl1pPr marL="0" indent="0">
              <a:buNone/>
              <a:tabLst>
                <a:tab pos="380981" algn="l"/>
              </a:tabLst>
              <a:defRPr sz="2100">
                <a:latin typeface="+mj-lt"/>
              </a:defRPr>
            </a:lvl1pPr>
            <a:lvl2pPr marL="150869" indent="0">
              <a:buNone/>
              <a:defRPr sz="1500">
                <a:latin typeface="+mj-lt"/>
              </a:defRPr>
            </a:lvl2pPr>
            <a:lvl3pPr marL="288022" indent="0">
              <a:buNone/>
              <a:defRPr sz="1350">
                <a:latin typeface="+mj-lt"/>
              </a:defRPr>
            </a:lvl3pPr>
            <a:lvl4pPr marL="425175" indent="0">
              <a:buNone/>
              <a:defRPr sz="1200">
                <a:latin typeface="+mj-lt"/>
              </a:defRPr>
            </a:lvl4pPr>
            <a:lvl5pPr marL="562328" indent="0">
              <a:buNone/>
              <a:defRPr sz="12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062365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hapt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5140CA8-4A28-684A-BF27-BCB491A6560B}"/>
              </a:ext>
            </a:extLst>
          </p:cNvPr>
          <p:cNvSpPr/>
          <p:nvPr/>
        </p:nvSpPr>
        <p:spPr>
          <a:xfrm>
            <a:off x="2384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4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000" spc="-38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25038" y="4455620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800" cap="none" spc="150" baseline="0">
                <a:solidFill>
                  <a:schemeClr val="tx2"/>
                </a:solidFill>
                <a:latin typeface="+mj-lt"/>
              </a:defRPr>
            </a:lvl1pPr>
            <a:lvl2pPr marL="342884" indent="0" algn="ctr">
              <a:buNone/>
              <a:defRPr sz="1800"/>
            </a:lvl2pPr>
            <a:lvl3pPr marL="685766" indent="0" algn="ctr">
              <a:buNone/>
              <a:defRPr sz="1800"/>
            </a:lvl3pPr>
            <a:lvl4pPr marL="1028649" indent="0" algn="ctr">
              <a:buNone/>
              <a:defRPr sz="1500"/>
            </a:lvl4pPr>
            <a:lvl5pPr marL="1371532" indent="0" algn="ctr">
              <a:buNone/>
              <a:defRPr sz="1500"/>
            </a:lvl5pPr>
            <a:lvl6pPr marL="1714415" indent="0" algn="ctr">
              <a:buNone/>
              <a:defRPr sz="1500"/>
            </a:lvl6pPr>
            <a:lvl7pPr marL="2057297" indent="0" algn="ctr">
              <a:buNone/>
              <a:defRPr sz="1500"/>
            </a:lvl7pPr>
            <a:lvl8pPr marL="2400180" indent="0" algn="ctr">
              <a:buNone/>
              <a:defRPr sz="1500"/>
            </a:lvl8pPr>
            <a:lvl9pPr marL="2743064" indent="0" algn="ctr">
              <a:buNone/>
              <a:defRPr sz="15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99FB1-D4C0-B442-A38E-8138F9E2A444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17722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07016D4-4978-434B-9B8C-25DCA86072DA}" type="datetimeFigureOut">
              <a:rPr lang="en-US" smtClean="0"/>
              <a:t>7/2/19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99FB1-D4C0-B442-A38E-8138F9E2A4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48344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07016D4-4978-434B-9B8C-25DCA86072DA}" type="datetimeFigureOut">
              <a:rPr lang="en-US" smtClean="0"/>
              <a:t>7/2/19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99FB1-D4C0-B442-A38E-8138F9E2A4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03792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07016D4-4978-434B-9B8C-25DCA86072DA}" type="datetimeFigureOut">
              <a:rPr lang="en-US" smtClean="0"/>
              <a:t>7/2/19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99FB1-D4C0-B442-A38E-8138F9E2A4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08091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07016D4-4978-434B-9B8C-25DCA86072DA}" type="datetimeFigureOut">
              <a:rPr lang="en-US" smtClean="0"/>
              <a:t>7/2/19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99FB1-D4C0-B442-A38E-8138F9E2A4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9252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6288509"/>
            <a:ext cx="9144000" cy="5694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marL="0">
              <a:defRPr sz="3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2012" y="1133347"/>
            <a:ext cx="8272914" cy="4779559"/>
          </a:xfrm>
        </p:spPr>
        <p:txBody>
          <a:bodyPr/>
          <a:lstStyle>
            <a:lvl1pPr>
              <a:defRPr sz="2100">
                <a:latin typeface="+mj-lt"/>
              </a:defRPr>
            </a:lvl1pPr>
            <a:lvl2pPr marL="345281" indent="-195263">
              <a:buFont typeface="Arial" panose="020B0604020202020204" pitchFamily="34" charset="0"/>
              <a:buChar char="•"/>
              <a:tabLst/>
              <a:defRPr sz="2100">
                <a:latin typeface="+mj-lt"/>
              </a:defRPr>
            </a:lvl2pPr>
            <a:lvl3pPr>
              <a:defRPr sz="1500">
                <a:latin typeface="+mj-lt"/>
              </a:defRPr>
            </a:lvl3pPr>
            <a:lvl4pPr>
              <a:defRPr sz="1350">
                <a:latin typeface="+mj-lt"/>
              </a:defRPr>
            </a:lvl4pPr>
            <a:lvl5pPr>
              <a:defRPr sz="135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99FB1-D4C0-B442-A38E-8138F9E2A444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9A0CAFA-A2DA-5B46-A911-4F2114257DBD}"/>
              </a:ext>
            </a:extLst>
          </p:cNvPr>
          <p:cNvSpPr/>
          <p:nvPr/>
        </p:nvSpPr>
        <p:spPr>
          <a:xfrm>
            <a:off x="0" y="6288509"/>
            <a:ext cx="9144000" cy="5694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</p:spTree>
    <p:extLst>
      <p:ext uri="{BB962C8B-B14F-4D97-AF65-F5344CB8AC3E}">
        <p14:creationId xmlns:p14="http://schemas.microsoft.com/office/powerpoint/2010/main" val="35815874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4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4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6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1800" cap="all" spc="150" baseline="0">
                <a:solidFill>
                  <a:schemeClr val="tx2"/>
                </a:solidFill>
                <a:latin typeface="+mj-lt"/>
              </a:defRPr>
            </a:lvl1pPr>
            <a:lvl2pPr marL="342884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7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649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532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415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297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18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064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016D4-4978-434B-9B8C-25DCA86072DA}" type="datetimeFigureOut">
              <a:rPr lang="en-US" smtClean="0"/>
              <a:t>7/2/19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99FB1-D4C0-B442-A38E-8138F9E2A444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25896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6288509"/>
            <a:ext cx="9144000" cy="5694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49983" y="270215"/>
            <a:ext cx="8296976" cy="717444"/>
          </a:xfrm>
        </p:spPr>
        <p:txBody>
          <a:bodyPr>
            <a:normAutofit/>
          </a:bodyPr>
          <a:lstStyle>
            <a:lvl1pPr>
              <a:defRPr sz="3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49983" y="1158940"/>
            <a:ext cx="4037798" cy="4710158"/>
          </a:xfrm>
        </p:spPr>
        <p:txBody>
          <a:bodyPr/>
          <a:lstStyle>
            <a:lvl1pPr>
              <a:defRPr sz="2100">
                <a:latin typeface="+mj-lt"/>
              </a:defRPr>
            </a:lvl1pPr>
            <a:lvl2pPr>
              <a:defRPr sz="1800">
                <a:latin typeface="+mj-lt"/>
              </a:defRPr>
            </a:lvl2pPr>
            <a:lvl3pPr>
              <a:defRPr sz="1500">
                <a:latin typeface="+mj-lt"/>
              </a:defRPr>
            </a:lvl3pPr>
            <a:lvl4pPr>
              <a:defRPr sz="1350">
                <a:latin typeface="+mj-lt"/>
              </a:defRPr>
            </a:lvl4pPr>
            <a:lvl5pPr>
              <a:defRPr sz="135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04349" y="1158940"/>
            <a:ext cx="4042610" cy="4710158"/>
          </a:xfrm>
        </p:spPr>
        <p:txBody>
          <a:bodyPr/>
          <a:lstStyle>
            <a:lvl1pPr>
              <a:defRPr sz="2100">
                <a:latin typeface="+mj-lt"/>
              </a:defRPr>
            </a:lvl1pPr>
            <a:lvl2pPr>
              <a:defRPr sz="1800">
                <a:latin typeface="+mj-lt"/>
              </a:defRPr>
            </a:lvl2pPr>
            <a:lvl3pPr>
              <a:defRPr sz="1500">
                <a:latin typeface="+mj-lt"/>
              </a:defRPr>
            </a:lvl3pPr>
            <a:lvl4pPr>
              <a:defRPr sz="1350">
                <a:latin typeface="+mj-lt"/>
              </a:defRPr>
            </a:lvl4pPr>
            <a:lvl5pPr>
              <a:defRPr sz="135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016D4-4978-434B-9B8C-25DCA86072DA}" type="datetimeFigureOut">
              <a:rPr lang="en-US" smtClean="0"/>
              <a:t>7/2/19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99FB1-D4C0-B442-A38E-8138F9E2A444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65D2A89-FC98-E046-8A04-B0D8C123C5E4}"/>
              </a:ext>
            </a:extLst>
          </p:cNvPr>
          <p:cNvSpPr/>
          <p:nvPr/>
        </p:nvSpPr>
        <p:spPr>
          <a:xfrm>
            <a:off x="0" y="6288509"/>
            <a:ext cx="9144000" cy="5694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</p:spTree>
    <p:extLst>
      <p:ext uri="{BB962C8B-B14F-4D97-AF65-F5344CB8AC3E}">
        <p14:creationId xmlns:p14="http://schemas.microsoft.com/office/powerpoint/2010/main" val="37334672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462014" y="286151"/>
            <a:ext cx="8260883" cy="735373"/>
          </a:xfrm>
        </p:spPr>
        <p:txBody>
          <a:bodyPr>
            <a:normAutofit/>
          </a:bodyPr>
          <a:lstStyle>
            <a:lvl1pPr>
              <a:defRPr sz="3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2014" y="1165531"/>
            <a:ext cx="4037799" cy="736283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500" b="0" cap="all" baseline="0">
                <a:solidFill>
                  <a:schemeClr val="tx2"/>
                </a:solidFill>
              </a:defRPr>
            </a:lvl1pPr>
            <a:lvl2pPr marL="342884" indent="0">
              <a:buNone/>
              <a:defRPr sz="1500" b="1"/>
            </a:lvl2pPr>
            <a:lvl3pPr marL="685766" indent="0">
              <a:buNone/>
              <a:defRPr sz="1350" b="1"/>
            </a:lvl3pPr>
            <a:lvl4pPr marL="1028649" indent="0">
              <a:buNone/>
              <a:defRPr sz="1200" b="1"/>
            </a:lvl4pPr>
            <a:lvl5pPr marL="1371532" indent="0">
              <a:buNone/>
              <a:defRPr sz="1200" b="1"/>
            </a:lvl5pPr>
            <a:lvl6pPr marL="1714415" indent="0">
              <a:buNone/>
              <a:defRPr sz="1200" b="1"/>
            </a:lvl6pPr>
            <a:lvl7pPr marL="2057297" indent="0">
              <a:buNone/>
              <a:defRPr sz="1200" b="1"/>
            </a:lvl7pPr>
            <a:lvl8pPr marL="2400180" indent="0">
              <a:buNone/>
              <a:defRPr sz="1200" b="1"/>
            </a:lvl8pPr>
            <a:lvl9pPr marL="2743064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014" y="1901813"/>
            <a:ext cx="4037799" cy="4071167"/>
          </a:xfrm>
        </p:spPr>
        <p:txBody>
          <a:bodyPr/>
          <a:lstStyle>
            <a:lvl1pPr>
              <a:defRPr>
                <a:latin typeface="+mj-lt"/>
              </a:defRPr>
            </a:lvl1pPr>
            <a:lvl2pPr>
              <a:defRPr sz="1800"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92318" y="1165531"/>
            <a:ext cx="4030579" cy="736283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500" b="0" cap="all" baseline="0">
                <a:solidFill>
                  <a:schemeClr val="tx2"/>
                </a:solidFill>
              </a:defRPr>
            </a:lvl1pPr>
            <a:lvl2pPr marL="342884" indent="0">
              <a:buNone/>
              <a:defRPr sz="1500" b="1"/>
            </a:lvl2pPr>
            <a:lvl3pPr marL="685766" indent="0">
              <a:buNone/>
              <a:defRPr sz="1350" b="1"/>
            </a:lvl3pPr>
            <a:lvl4pPr marL="1028649" indent="0">
              <a:buNone/>
              <a:defRPr sz="1200" b="1"/>
            </a:lvl4pPr>
            <a:lvl5pPr marL="1371532" indent="0">
              <a:buNone/>
              <a:defRPr sz="1200" b="1"/>
            </a:lvl5pPr>
            <a:lvl6pPr marL="1714415" indent="0">
              <a:buNone/>
              <a:defRPr sz="1200" b="1"/>
            </a:lvl6pPr>
            <a:lvl7pPr marL="2057297" indent="0">
              <a:buNone/>
              <a:defRPr sz="1200" b="1"/>
            </a:lvl7pPr>
            <a:lvl8pPr marL="2400180" indent="0">
              <a:buNone/>
              <a:defRPr sz="1200" b="1"/>
            </a:lvl8pPr>
            <a:lvl9pPr marL="2743064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92318" y="1901813"/>
            <a:ext cx="4030579" cy="4071167"/>
          </a:xfrm>
        </p:spPr>
        <p:txBody>
          <a:bodyPr/>
          <a:lstStyle>
            <a:lvl1pPr>
              <a:defRPr>
                <a:latin typeface="+mj-lt"/>
              </a:defRPr>
            </a:lvl1pPr>
            <a:lvl2pPr>
              <a:defRPr sz="1800"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016D4-4978-434B-9B8C-25DCA86072DA}" type="datetimeFigureOut">
              <a:rPr lang="en-US" smtClean="0"/>
              <a:t>7/2/19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99FB1-D4C0-B442-A38E-8138F9E2A4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6429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6288509"/>
            <a:ext cx="9144000" cy="5694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99FB1-D4C0-B442-A38E-8138F9E2A44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321ED54-346D-A54C-9F57-253E3C824683}"/>
              </a:ext>
            </a:extLst>
          </p:cNvPr>
          <p:cNvSpPr/>
          <p:nvPr/>
        </p:nvSpPr>
        <p:spPr>
          <a:xfrm>
            <a:off x="0" y="6288509"/>
            <a:ext cx="9144000" cy="5694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</p:spTree>
    <p:extLst>
      <p:ext uri="{BB962C8B-B14F-4D97-AF65-F5344CB8AC3E}">
        <p14:creationId xmlns:p14="http://schemas.microsoft.com/office/powerpoint/2010/main" val="42256099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Defin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6288509"/>
            <a:ext cx="9144000" cy="5694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marL="0">
              <a:defRPr sz="3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2012" y="1133348"/>
            <a:ext cx="8272914" cy="4822089"/>
          </a:xfrm>
        </p:spPr>
        <p:txBody>
          <a:bodyPr>
            <a:normAutofit/>
          </a:bodyPr>
          <a:lstStyle>
            <a:lvl1pPr marL="0" indent="0">
              <a:buNone/>
              <a:tabLst>
                <a:tab pos="678622" algn="l"/>
              </a:tabLst>
              <a:defRPr sz="2100">
                <a:latin typeface="+mj-lt"/>
              </a:defRPr>
            </a:lvl1pPr>
            <a:lvl2pPr marL="150869" indent="0">
              <a:buNone/>
              <a:defRPr sz="2100">
                <a:latin typeface="+mj-lt"/>
              </a:defRPr>
            </a:lvl2pPr>
            <a:lvl3pPr marL="288022" indent="0">
              <a:buNone/>
              <a:defRPr sz="2100">
                <a:latin typeface="+mj-lt"/>
              </a:defRPr>
            </a:lvl3pPr>
            <a:lvl4pPr marL="425175" indent="0">
              <a:buNone/>
              <a:defRPr sz="2100">
                <a:latin typeface="+mj-lt"/>
              </a:defRPr>
            </a:lvl4pPr>
            <a:lvl5pPr marL="562328" indent="0">
              <a:buNone/>
              <a:defRPr sz="21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99FB1-D4C0-B442-A38E-8138F9E2A444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8227424" y="5329287"/>
            <a:ext cx="5949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/>
              <a:t>🙆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DACE9C-583B-7C4A-BB2E-7153F7E46EA8}"/>
              </a:ext>
            </a:extLst>
          </p:cNvPr>
          <p:cNvSpPr/>
          <p:nvPr/>
        </p:nvSpPr>
        <p:spPr>
          <a:xfrm>
            <a:off x="0" y="6288509"/>
            <a:ext cx="9144000" cy="5694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65992E6-2696-8040-B714-66D38AA9DD05}"/>
              </a:ext>
            </a:extLst>
          </p:cNvPr>
          <p:cNvSpPr txBox="1"/>
          <p:nvPr/>
        </p:nvSpPr>
        <p:spPr>
          <a:xfrm>
            <a:off x="8227424" y="5329287"/>
            <a:ext cx="5949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/>
              <a:t>🙆</a:t>
            </a:r>
          </a:p>
        </p:txBody>
      </p:sp>
    </p:spTree>
    <p:extLst>
      <p:ext uri="{BB962C8B-B14F-4D97-AF65-F5344CB8AC3E}">
        <p14:creationId xmlns:p14="http://schemas.microsoft.com/office/powerpoint/2010/main" val="29436786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xample/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6288509"/>
            <a:ext cx="9144000" cy="5694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marL="0">
              <a:defRPr sz="3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2847" y="1133348"/>
            <a:ext cx="8251244" cy="1907115"/>
          </a:xfrm>
        </p:spPr>
        <p:txBody>
          <a:bodyPr/>
          <a:lstStyle>
            <a:lvl1pPr marL="0" indent="0">
              <a:buNone/>
              <a:tabLst>
                <a:tab pos="335738" algn="l"/>
              </a:tabLst>
              <a:defRPr sz="2100">
                <a:latin typeface="+mj-lt"/>
              </a:defRPr>
            </a:lvl1pPr>
            <a:lvl2pPr>
              <a:defRPr sz="1500">
                <a:latin typeface="+mj-lt"/>
              </a:defRPr>
            </a:lvl2pPr>
            <a:lvl3pPr>
              <a:defRPr sz="1350">
                <a:latin typeface="+mj-lt"/>
              </a:defRPr>
            </a:lvl3pPr>
            <a:lvl4pPr>
              <a:defRPr sz="1200">
                <a:latin typeface="+mj-lt"/>
              </a:defRPr>
            </a:lvl4pPr>
            <a:lvl5pPr>
              <a:defRPr sz="12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99FB1-D4C0-B442-A38E-8138F9E2A44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idx="13"/>
          </p:nvPr>
        </p:nvSpPr>
        <p:spPr>
          <a:xfrm>
            <a:off x="462013" y="3211742"/>
            <a:ext cx="8272913" cy="3043676"/>
          </a:xfrm>
        </p:spPr>
        <p:txBody>
          <a:bodyPr/>
          <a:lstStyle>
            <a:lvl1pPr marL="0" indent="0">
              <a:buNone/>
              <a:tabLst>
                <a:tab pos="380981" algn="l"/>
              </a:tabLst>
              <a:defRPr sz="2100">
                <a:latin typeface="+mj-lt"/>
              </a:defRPr>
            </a:lvl1pPr>
            <a:lvl2pPr marL="150869" indent="0">
              <a:buNone/>
              <a:defRPr sz="1500">
                <a:latin typeface="+mj-lt"/>
              </a:defRPr>
            </a:lvl2pPr>
            <a:lvl3pPr marL="288022" indent="0">
              <a:buNone/>
              <a:defRPr sz="1350">
                <a:latin typeface="+mj-lt"/>
              </a:defRPr>
            </a:lvl3pPr>
            <a:lvl4pPr marL="425175" indent="0">
              <a:buNone/>
              <a:defRPr sz="1200">
                <a:latin typeface="+mj-lt"/>
              </a:defRPr>
            </a:lvl4pPr>
            <a:lvl5pPr marL="562328" indent="0">
              <a:buNone/>
              <a:defRPr sz="12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03670B1-1332-C246-B00D-EF38F2B04C65}"/>
              </a:ext>
            </a:extLst>
          </p:cNvPr>
          <p:cNvSpPr/>
          <p:nvPr/>
        </p:nvSpPr>
        <p:spPr>
          <a:xfrm>
            <a:off x="0" y="6288509"/>
            <a:ext cx="9144000" cy="5694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</p:spTree>
    <p:extLst>
      <p:ext uri="{BB962C8B-B14F-4D97-AF65-F5344CB8AC3E}">
        <p14:creationId xmlns:p14="http://schemas.microsoft.com/office/powerpoint/2010/main" val="40734922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9144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2" y="6334320"/>
            <a:ext cx="9144001" cy="65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62012" y="228003"/>
            <a:ext cx="8272914" cy="73406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2012" y="1190848"/>
            <a:ext cx="8272914" cy="47220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3" y="6459789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40" y="6459789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6" y="6459789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88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51899FB1-D4C0-B442-A38E-8138F9E2A444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475722" y="962067"/>
            <a:ext cx="8272914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625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88" r:id="rId13"/>
    <p:sldLayoutId id="2147483689" r:id="rId14"/>
    <p:sldLayoutId id="2147483690" r:id="rId15"/>
    <p:sldLayoutId id="2147483691" r:id="rId16"/>
    <p:sldLayoutId id="2147483692" r:id="rId17"/>
    <p:sldLayoutId id="2147483693" r:id="rId18"/>
    <p:sldLayoutId id="2147483694" r:id="rId19"/>
    <p:sldLayoutId id="2147483695" r:id="rId20"/>
    <p:sldLayoutId id="2147483662" r:id="rId21"/>
    <p:sldLayoutId id="2147483666" r:id="rId22"/>
    <p:sldLayoutId id="2147483667" r:id="rId23"/>
  </p:sldLayoutIdLst>
  <p:txStyles>
    <p:titleStyle>
      <a:lvl1pPr algn="l" defTabSz="685766" rtl="0" eaLnBrk="1" latinLnBrk="0" hangingPunct="1">
        <a:lnSpc>
          <a:spcPct val="85000"/>
        </a:lnSpc>
        <a:spcBef>
          <a:spcPct val="0"/>
        </a:spcBef>
        <a:buNone/>
        <a:defRPr sz="3600" kern="1200" spc="-38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68577" indent="-68577" algn="l" defTabSz="685766" rtl="0" eaLnBrk="1" latinLnBrk="0" hangingPunct="1">
        <a:lnSpc>
          <a:spcPct val="90000"/>
        </a:lnSpc>
        <a:spcBef>
          <a:spcPts val="900"/>
        </a:spcBef>
        <a:spcAft>
          <a:spcPts val="15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100" kern="1200">
          <a:solidFill>
            <a:schemeClr val="tx1">
              <a:lumMod val="75000"/>
              <a:lumOff val="25000"/>
            </a:schemeClr>
          </a:solidFill>
          <a:latin typeface="+mj-lt"/>
          <a:ea typeface="+mn-ea"/>
          <a:cs typeface="+mn-cs"/>
        </a:defRPr>
      </a:lvl1pPr>
      <a:lvl2pPr marL="288022" indent="-137153" algn="l" defTabSz="685766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2100" kern="1200">
          <a:solidFill>
            <a:schemeClr val="tx1">
              <a:lumMod val="75000"/>
              <a:lumOff val="25000"/>
            </a:schemeClr>
          </a:solidFill>
          <a:latin typeface="+mj-lt"/>
          <a:ea typeface="+mn-ea"/>
          <a:cs typeface="+mn-cs"/>
        </a:defRPr>
      </a:lvl2pPr>
      <a:lvl3pPr marL="425175" indent="-137153" algn="l" defTabSz="685766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j-lt"/>
          <a:ea typeface="+mn-ea"/>
          <a:cs typeface="+mn-cs"/>
        </a:defRPr>
      </a:lvl3pPr>
      <a:lvl4pPr marL="562328" indent="-137153" algn="l" defTabSz="685766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350" kern="1200">
          <a:solidFill>
            <a:schemeClr val="tx1">
              <a:lumMod val="75000"/>
              <a:lumOff val="25000"/>
            </a:schemeClr>
          </a:solidFill>
          <a:latin typeface="+mj-lt"/>
          <a:ea typeface="+mn-ea"/>
          <a:cs typeface="+mn-cs"/>
        </a:defRPr>
      </a:lvl4pPr>
      <a:lvl5pPr marL="698861" indent="-136916" algn="l" defTabSz="685766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tabLst>
          <a:tab pos="2785925" algn="l"/>
        </a:tabLst>
        <a:defRPr sz="1350" kern="1200">
          <a:solidFill>
            <a:schemeClr val="tx1">
              <a:lumMod val="75000"/>
              <a:lumOff val="25000"/>
            </a:schemeClr>
          </a:solidFill>
          <a:latin typeface="+mj-lt"/>
          <a:ea typeface="+mn-ea"/>
          <a:cs typeface="+mn-cs"/>
        </a:defRPr>
      </a:lvl5pPr>
      <a:lvl6pPr marL="824960" indent="-171442" algn="l" defTabSz="685766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974952" indent="-171442" algn="l" defTabSz="685766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124944" indent="-171442" algn="l" defTabSz="685766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274937" indent="-171442" algn="l" defTabSz="685766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84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66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49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32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15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297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180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064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tiff"/><Relationship Id="rId1" Type="http://schemas.openxmlformats.org/officeDocument/2006/relationships/slideLayout" Target="../slideLayouts/slideLayout13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7.tiff"/><Relationship Id="rId1" Type="http://schemas.openxmlformats.org/officeDocument/2006/relationships/slideLayout" Target="../slideLayouts/slideLayout13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3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9.tiff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tiff"/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13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emf"/><Relationship Id="rId2" Type="http://schemas.openxmlformats.org/officeDocument/2006/relationships/image" Target="../media/image80.emf"/><Relationship Id="rId1" Type="http://schemas.openxmlformats.org/officeDocument/2006/relationships/slideLayout" Target="../slideLayouts/slideLayout13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3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tiff"/><Relationship Id="rId2" Type="http://schemas.openxmlformats.org/officeDocument/2006/relationships/image" Target="../media/image83.tif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5.png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13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3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tiff"/><Relationship Id="rId1" Type="http://schemas.openxmlformats.org/officeDocument/2006/relationships/slideLayout" Target="../slideLayouts/slideLayout13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13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6.tif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1.tiff"/><Relationship Id="rId4" Type="http://schemas.openxmlformats.org/officeDocument/2006/relationships/image" Target="../media/image20.tiff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3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jpeg"/><Relationship Id="rId3" Type="http://schemas.openxmlformats.org/officeDocument/2006/relationships/image" Target="../media/image37.png"/><Relationship Id="rId7" Type="http://schemas.openxmlformats.org/officeDocument/2006/relationships/image" Target="../media/image4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0.jpe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6.tiff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microsoft.com/office/2007/relationships/hdphoto" Target="../media/hdphoto1.wdp"/><Relationship Id="rId7" Type="http://schemas.openxmlformats.org/officeDocument/2006/relationships/image" Target="../media/image48.tiff"/><Relationship Id="rId12" Type="http://schemas.microsoft.com/office/2007/relationships/hdphoto" Target="../media/hdphoto7.wdp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3.xml"/><Relationship Id="rId6" Type="http://schemas.microsoft.com/office/2007/relationships/hdphoto" Target="../media/hdphoto4.wdp"/><Relationship Id="rId11" Type="http://schemas.openxmlformats.org/officeDocument/2006/relationships/image" Target="../media/image50.png"/><Relationship Id="rId5" Type="http://schemas.microsoft.com/office/2007/relationships/hdphoto" Target="../media/hdphoto3.wdp"/><Relationship Id="rId10" Type="http://schemas.microsoft.com/office/2007/relationships/hdphoto" Target="../media/hdphoto6.wdp"/><Relationship Id="rId4" Type="http://schemas.microsoft.com/office/2007/relationships/hdphoto" Target="../media/hdphoto2.wdp"/><Relationship Id="rId9" Type="http://schemas.microsoft.com/office/2007/relationships/hdphoto" Target="../media/hdphoto5.wdp"/></Relationships>
</file>

<file path=ppt/slides/_rels/slide53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13" Type="http://schemas.microsoft.com/office/2007/relationships/hdphoto" Target="../media/hdphoto11.wdp"/><Relationship Id="rId3" Type="http://schemas.microsoft.com/office/2007/relationships/hdphoto" Target="../media/hdphoto1.wdp"/><Relationship Id="rId7" Type="http://schemas.openxmlformats.org/officeDocument/2006/relationships/image" Target="../media/image49.png"/><Relationship Id="rId12" Type="http://schemas.microsoft.com/office/2007/relationships/hdphoto" Target="../media/hdphoto10.wdp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8.tiff"/><Relationship Id="rId11" Type="http://schemas.microsoft.com/office/2007/relationships/hdphoto" Target="../media/hdphoto6.wdp"/><Relationship Id="rId5" Type="http://schemas.microsoft.com/office/2007/relationships/hdphoto" Target="../media/hdphoto8.wdp"/><Relationship Id="rId10" Type="http://schemas.microsoft.com/office/2007/relationships/hdphoto" Target="../media/hdphoto9.wdp"/><Relationship Id="rId4" Type="http://schemas.microsoft.com/office/2007/relationships/hdphoto" Target="../media/hdphoto4.wdp"/><Relationship Id="rId9" Type="http://schemas.openxmlformats.org/officeDocument/2006/relationships/image" Target="../media/image50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microsoft.com/office/2007/relationships/hdphoto" Target="../media/hdphoto1.wdp"/><Relationship Id="rId7" Type="http://schemas.openxmlformats.org/officeDocument/2006/relationships/image" Target="../media/image48.tiff"/><Relationship Id="rId12" Type="http://schemas.microsoft.com/office/2007/relationships/hdphoto" Target="../media/hdphoto15.wdp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3.xml"/><Relationship Id="rId6" Type="http://schemas.microsoft.com/office/2007/relationships/hdphoto" Target="../media/hdphoto14.wdp"/><Relationship Id="rId11" Type="http://schemas.openxmlformats.org/officeDocument/2006/relationships/image" Target="../media/image50.png"/><Relationship Id="rId5" Type="http://schemas.microsoft.com/office/2007/relationships/hdphoto" Target="../media/hdphoto13.wdp"/><Relationship Id="rId10" Type="http://schemas.microsoft.com/office/2007/relationships/hdphoto" Target="../media/hdphoto6.wdp"/><Relationship Id="rId4" Type="http://schemas.microsoft.com/office/2007/relationships/hdphoto" Target="../media/hdphoto12.wdp"/><Relationship Id="rId9" Type="http://schemas.microsoft.com/office/2007/relationships/hdphoto" Target="../media/hdphoto5.wdp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microsoft.com/office/2007/relationships/hdphoto" Target="../media/hdphoto1.wdp"/><Relationship Id="rId7" Type="http://schemas.openxmlformats.org/officeDocument/2006/relationships/image" Target="../media/image48.tiff"/><Relationship Id="rId12" Type="http://schemas.microsoft.com/office/2007/relationships/hdphoto" Target="../media/hdphoto18.wdp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3.xml"/><Relationship Id="rId6" Type="http://schemas.microsoft.com/office/2007/relationships/hdphoto" Target="../media/hdphoto17.wdp"/><Relationship Id="rId11" Type="http://schemas.openxmlformats.org/officeDocument/2006/relationships/image" Target="../media/image50.png"/><Relationship Id="rId5" Type="http://schemas.microsoft.com/office/2007/relationships/hdphoto" Target="../media/hdphoto16.wdp"/><Relationship Id="rId10" Type="http://schemas.microsoft.com/office/2007/relationships/hdphoto" Target="../media/hdphoto6.wdp"/><Relationship Id="rId4" Type="http://schemas.microsoft.com/office/2007/relationships/hdphoto" Target="../media/hdphoto8.wdp"/><Relationship Id="rId9" Type="http://schemas.microsoft.com/office/2007/relationships/hdphoto" Target="../media/hdphoto5.wdp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microsoft.com/office/2007/relationships/hdphoto" Target="../media/hdphoto21.wdp"/><Relationship Id="rId3" Type="http://schemas.microsoft.com/office/2007/relationships/hdphoto" Target="../media/hdphoto1.wdp"/><Relationship Id="rId7" Type="http://schemas.openxmlformats.org/officeDocument/2006/relationships/image" Target="../media/image48.tiff"/><Relationship Id="rId12" Type="http://schemas.microsoft.com/office/2007/relationships/hdphoto" Target="../media/hdphoto20.wdp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3.xml"/><Relationship Id="rId6" Type="http://schemas.microsoft.com/office/2007/relationships/hdphoto" Target="../media/hdphoto8.wdp"/><Relationship Id="rId11" Type="http://schemas.openxmlformats.org/officeDocument/2006/relationships/image" Target="../media/image50.png"/><Relationship Id="rId5" Type="http://schemas.microsoft.com/office/2007/relationships/hdphoto" Target="../media/hdphoto4.wdp"/><Relationship Id="rId10" Type="http://schemas.microsoft.com/office/2007/relationships/hdphoto" Target="../media/hdphoto6.wdp"/><Relationship Id="rId4" Type="http://schemas.microsoft.com/office/2007/relationships/hdphoto" Target="../media/hdphoto19.wdp"/><Relationship Id="rId9" Type="http://schemas.microsoft.com/office/2007/relationships/hdphoto" Target="../media/hdphoto5.wdp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microsoft.com/office/2007/relationships/hdphoto" Target="../media/hdphoto1.wdp"/><Relationship Id="rId7" Type="http://schemas.openxmlformats.org/officeDocument/2006/relationships/image" Target="../media/image48.tiff"/><Relationship Id="rId12" Type="http://schemas.microsoft.com/office/2007/relationships/hdphoto" Target="../media/hdphoto15.wdp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3.xml"/><Relationship Id="rId6" Type="http://schemas.microsoft.com/office/2007/relationships/hdphoto" Target="../media/hdphoto24.wdp"/><Relationship Id="rId11" Type="http://schemas.openxmlformats.org/officeDocument/2006/relationships/image" Target="../media/image50.png"/><Relationship Id="rId5" Type="http://schemas.microsoft.com/office/2007/relationships/hdphoto" Target="../media/hdphoto23.wdp"/><Relationship Id="rId10" Type="http://schemas.microsoft.com/office/2007/relationships/hdphoto" Target="../media/hdphoto6.wdp"/><Relationship Id="rId4" Type="http://schemas.microsoft.com/office/2007/relationships/hdphoto" Target="../media/hdphoto22.wdp"/><Relationship Id="rId9" Type="http://schemas.microsoft.com/office/2007/relationships/hdphoto" Target="../media/hdphoto5.wdp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microsoft.com/office/2007/relationships/hdphoto" Target="../media/hdphoto1.wdp"/><Relationship Id="rId7" Type="http://schemas.openxmlformats.org/officeDocument/2006/relationships/image" Target="../media/image48.tiff"/><Relationship Id="rId12" Type="http://schemas.microsoft.com/office/2007/relationships/hdphoto" Target="../media/hdphoto28.wdp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3.xml"/><Relationship Id="rId6" Type="http://schemas.microsoft.com/office/2007/relationships/hdphoto" Target="../media/hdphoto27.wdp"/><Relationship Id="rId11" Type="http://schemas.openxmlformats.org/officeDocument/2006/relationships/image" Target="../media/image50.png"/><Relationship Id="rId5" Type="http://schemas.microsoft.com/office/2007/relationships/hdphoto" Target="../media/hdphoto26.wdp"/><Relationship Id="rId10" Type="http://schemas.microsoft.com/office/2007/relationships/hdphoto" Target="../media/hdphoto6.wdp"/><Relationship Id="rId4" Type="http://schemas.microsoft.com/office/2007/relationships/hdphoto" Target="../media/hdphoto25.wdp"/><Relationship Id="rId9" Type="http://schemas.microsoft.com/office/2007/relationships/hdphoto" Target="../media/hdphoto5.wdp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microsoft.com/office/2007/relationships/hdphoto" Target="../media/hdphoto1.wdp"/><Relationship Id="rId7" Type="http://schemas.openxmlformats.org/officeDocument/2006/relationships/image" Target="../media/image48.tiff"/><Relationship Id="rId12" Type="http://schemas.microsoft.com/office/2007/relationships/hdphoto" Target="../media/hdphoto30.wdp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3.xml"/><Relationship Id="rId6" Type="http://schemas.microsoft.com/office/2007/relationships/hdphoto" Target="../media/hdphoto22.wdp"/><Relationship Id="rId11" Type="http://schemas.openxmlformats.org/officeDocument/2006/relationships/image" Target="../media/image50.png"/><Relationship Id="rId5" Type="http://schemas.microsoft.com/office/2007/relationships/hdphoto" Target="../media/hdphoto27.wdp"/><Relationship Id="rId10" Type="http://schemas.microsoft.com/office/2007/relationships/hdphoto" Target="../media/hdphoto6.wdp"/><Relationship Id="rId4" Type="http://schemas.microsoft.com/office/2007/relationships/hdphoto" Target="../media/hdphoto29.wdp"/><Relationship Id="rId9" Type="http://schemas.microsoft.com/office/2007/relationships/hdphoto" Target="../media/hdphoto5.wdp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5.emf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tiff"/><Relationship Id="rId13" Type="http://schemas.microsoft.com/office/2007/relationships/hdphoto" Target="../media/hdphoto34.wdp"/><Relationship Id="rId3" Type="http://schemas.microsoft.com/office/2007/relationships/hdphoto" Target="../media/hdphoto5.wdp"/><Relationship Id="rId7" Type="http://schemas.microsoft.com/office/2007/relationships/hdphoto" Target="../media/hdphoto31.wdp"/><Relationship Id="rId12" Type="http://schemas.microsoft.com/office/2007/relationships/hdphoto" Target="../media/hdphoto29.wdp"/><Relationship Id="rId2" Type="http://schemas.openxmlformats.org/officeDocument/2006/relationships/image" Target="../media/image49.png"/><Relationship Id="rId16" Type="http://schemas.microsoft.com/office/2007/relationships/hdphoto" Target="../media/hdphoto9.wdp"/><Relationship Id="rId1" Type="http://schemas.openxmlformats.org/officeDocument/2006/relationships/slideLayout" Target="../slideLayouts/slideLayout13.xml"/><Relationship Id="rId6" Type="http://schemas.microsoft.com/office/2007/relationships/hdphoto" Target="../media/hdphoto21.wdp"/><Relationship Id="rId11" Type="http://schemas.microsoft.com/office/2007/relationships/hdphoto" Target="../media/hdphoto33.wdp"/><Relationship Id="rId5" Type="http://schemas.openxmlformats.org/officeDocument/2006/relationships/image" Target="../media/image50.png"/><Relationship Id="rId15" Type="http://schemas.microsoft.com/office/2007/relationships/hdphoto" Target="../media/hdphoto36.wdp"/><Relationship Id="rId10" Type="http://schemas.microsoft.com/office/2007/relationships/hdphoto" Target="../media/hdphoto32.wdp"/><Relationship Id="rId4" Type="http://schemas.microsoft.com/office/2007/relationships/hdphoto" Target="../media/hdphoto6.wdp"/><Relationship Id="rId9" Type="http://schemas.openxmlformats.org/officeDocument/2006/relationships/image" Target="../media/image47.png"/><Relationship Id="rId14" Type="http://schemas.microsoft.com/office/2007/relationships/hdphoto" Target="../media/hdphoto35.wdp"/></Relationships>
</file>

<file path=ppt/slides/_rels/slide62.xml.rels><?xml version="1.0" encoding="UTF-8" standalone="yes"?>
<Relationships xmlns="http://schemas.openxmlformats.org/package/2006/relationships"><Relationship Id="rId8" Type="http://schemas.microsoft.com/office/2007/relationships/hdphoto" Target="../media/hdphoto11.wdp"/><Relationship Id="rId3" Type="http://schemas.microsoft.com/office/2007/relationships/hdphoto" Target="../media/hdphoto5.wdp"/><Relationship Id="rId7" Type="http://schemas.microsoft.com/office/2007/relationships/hdphoto" Target="../media/hdphoto38.wdp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3.xml"/><Relationship Id="rId6" Type="http://schemas.microsoft.com/office/2007/relationships/hdphoto" Target="../media/hdphoto37.wdp"/><Relationship Id="rId5" Type="http://schemas.openxmlformats.org/officeDocument/2006/relationships/image" Target="../media/image50.png"/><Relationship Id="rId4" Type="http://schemas.microsoft.com/office/2007/relationships/hdphoto" Target="../media/hdphoto6.wdp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://scs.ryerson.ca/~aharley/vis/conv/" TargetMode="External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6.tiff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tif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73.xml.rels><?xml version="1.0" encoding="UTF-8" standalone="yes"?>
<Relationships xmlns="http://schemas.openxmlformats.org/package/2006/relationships"><Relationship Id="rId8" Type="http://schemas.microsoft.com/office/2007/relationships/hdphoto" Target="../media/hdphoto11.wdp"/><Relationship Id="rId3" Type="http://schemas.microsoft.com/office/2007/relationships/hdphoto" Target="../media/hdphoto5.wdp"/><Relationship Id="rId7" Type="http://schemas.microsoft.com/office/2007/relationships/hdphoto" Target="../media/hdphoto38.wdp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3.xml"/><Relationship Id="rId6" Type="http://schemas.microsoft.com/office/2007/relationships/hdphoto" Target="../media/hdphoto37.wdp"/><Relationship Id="rId5" Type="http://schemas.openxmlformats.org/officeDocument/2006/relationships/image" Target="../media/image50.png"/><Relationship Id="rId4" Type="http://schemas.microsoft.com/office/2007/relationships/hdphoto" Target="../media/hdphoto6.wdp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tiff"/><Relationship Id="rId13" Type="http://schemas.microsoft.com/office/2007/relationships/hdphoto" Target="../media/hdphoto43.wdp"/><Relationship Id="rId18" Type="http://schemas.microsoft.com/office/2007/relationships/hdphoto" Target="../media/hdphoto47.wdp"/><Relationship Id="rId3" Type="http://schemas.microsoft.com/office/2007/relationships/hdphoto" Target="../media/hdphoto5.wdp"/><Relationship Id="rId7" Type="http://schemas.microsoft.com/office/2007/relationships/hdphoto" Target="../media/hdphoto21.wdp"/><Relationship Id="rId12" Type="http://schemas.microsoft.com/office/2007/relationships/hdphoto" Target="../media/hdphoto42.wdp"/><Relationship Id="rId17" Type="http://schemas.microsoft.com/office/2007/relationships/hdphoto" Target="../media/hdphoto46.wdp"/><Relationship Id="rId2" Type="http://schemas.openxmlformats.org/officeDocument/2006/relationships/image" Target="../media/image49.png"/><Relationship Id="rId16" Type="http://schemas.microsoft.com/office/2007/relationships/hdphoto" Target="../media/hdphoto45.wdp"/><Relationship Id="rId1" Type="http://schemas.openxmlformats.org/officeDocument/2006/relationships/slideLayout" Target="../slideLayouts/slideLayout13.xml"/><Relationship Id="rId6" Type="http://schemas.microsoft.com/office/2007/relationships/hdphoto" Target="../media/hdphoto39.wdp"/><Relationship Id="rId11" Type="http://schemas.microsoft.com/office/2007/relationships/hdphoto" Target="../media/hdphoto41.wdp"/><Relationship Id="rId5" Type="http://schemas.openxmlformats.org/officeDocument/2006/relationships/image" Target="../media/image50.png"/><Relationship Id="rId15" Type="http://schemas.microsoft.com/office/2007/relationships/hdphoto" Target="../media/hdphoto44.wdp"/><Relationship Id="rId10" Type="http://schemas.microsoft.com/office/2007/relationships/hdphoto" Target="../media/hdphoto40.wdp"/><Relationship Id="rId19" Type="http://schemas.microsoft.com/office/2007/relationships/hdphoto" Target="../media/hdphoto8.wdp"/><Relationship Id="rId4" Type="http://schemas.microsoft.com/office/2007/relationships/hdphoto" Target="../media/hdphoto6.wdp"/><Relationship Id="rId9" Type="http://schemas.openxmlformats.org/officeDocument/2006/relationships/image" Target="../media/image47.png"/><Relationship Id="rId14" Type="http://schemas.microsoft.com/office/2007/relationships/hdphoto" Target="../media/hdphoto27.wdp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tiff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3.xml"/></Relationships>
</file>

<file path=ppt/slides/_rels/slide76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13" Type="http://schemas.openxmlformats.org/officeDocument/2006/relationships/image" Target="../media/image25.png"/><Relationship Id="rId3" Type="http://schemas.microsoft.com/office/2007/relationships/hdphoto" Target="../media/hdphoto27.wdp"/><Relationship Id="rId7" Type="http://schemas.openxmlformats.org/officeDocument/2006/relationships/image" Target="../media/image49.png"/><Relationship Id="rId12" Type="http://schemas.microsoft.com/office/2007/relationships/hdphoto" Target="../media/hdphoto1.wdp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8.tiff"/><Relationship Id="rId11" Type="http://schemas.microsoft.com/office/2007/relationships/hdphoto" Target="../media/hdphoto6.wdp"/><Relationship Id="rId5" Type="http://schemas.microsoft.com/office/2007/relationships/hdphoto" Target="../media/hdphoto4.wdp"/><Relationship Id="rId10" Type="http://schemas.microsoft.com/office/2007/relationships/hdphoto" Target="../media/hdphoto48.wdp"/><Relationship Id="rId4" Type="http://schemas.microsoft.com/office/2007/relationships/hdphoto" Target="../media/hdphoto19.wdp"/><Relationship Id="rId9" Type="http://schemas.openxmlformats.org/officeDocument/2006/relationships/image" Target="../media/image50.png"/></Relationships>
</file>

<file path=ppt/slides/_rels/slide77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13" Type="http://schemas.microsoft.com/office/2007/relationships/hdphoto" Target="../media/hdphoto28.wdp"/><Relationship Id="rId3" Type="http://schemas.microsoft.com/office/2007/relationships/hdphoto" Target="../media/hdphoto49.wdp"/><Relationship Id="rId7" Type="http://schemas.openxmlformats.org/officeDocument/2006/relationships/image" Target="../media/image49.png"/><Relationship Id="rId12" Type="http://schemas.microsoft.com/office/2007/relationships/hdphoto" Target="../media/hdphoto52.wdp"/><Relationship Id="rId2" Type="http://schemas.openxmlformats.org/officeDocument/2006/relationships/image" Target="../media/image47.png"/><Relationship Id="rId16" Type="http://schemas.microsoft.com/office/2007/relationships/hdphoto" Target="../media/hdphoto53.wdp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8.tiff"/><Relationship Id="rId11" Type="http://schemas.microsoft.com/office/2007/relationships/hdphoto" Target="../media/hdphoto6.wdp"/><Relationship Id="rId5" Type="http://schemas.microsoft.com/office/2007/relationships/hdphoto" Target="../media/hdphoto4.wdp"/><Relationship Id="rId15" Type="http://schemas.openxmlformats.org/officeDocument/2006/relationships/image" Target="../media/image25.png"/><Relationship Id="rId10" Type="http://schemas.microsoft.com/office/2007/relationships/hdphoto" Target="../media/hdphoto51.wdp"/><Relationship Id="rId4" Type="http://schemas.microsoft.com/office/2007/relationships/hdphoto" Target="../media/hdphoto50.wdp"/><Relationship Id="rId9" Type="http://schemas.openxmlformats.org/officeDocument/2006/relationships/image" Target="../media/image50.png"/><Relationship Id="rId14" Type="http://schemas.microsoft.com/office/2007/relationships/hdphoto" Target="../media/hdphoto1.wdp"/></Relationships>
</file>

<file path=ppt/slides/_rels/slide78.xml.rels><?xml version="1.0" encoding="UTF-8" standalone="yes"?>
<Relationships xmlns="http://schemas.openxmlformats.org/package/2006/relationships"><Relationship Id="rId8" Type="http://schemas.microsoft.com/office/2007/relationships/hdphoto" Target="../media/hdphoto53.wdp"/><Relationship Id="rId13" Type="http://schemas.openxmlformats.org/officeDocument/2006/relationships/image" Target="../media/image25.png"/><Relationship Id="rId3" Type="http://schemas.openxmlformats.org/officeDocument/2006/relationships/image" Target="../media/image49.png"/><Relationship Id="rId7" Type="http://schemas.microsoft.com/office/2007/relationships/hdphoto" Target="../media/hdphoto55.wdp"/><Relationship Id="rId12" Type="http://schemas.microsoft.com/office/2007/relationships/hdphoto" Target="../media/hdphoto1.wdp"/><Relationship Id="rId2" Type="http://schemas.openxmlformats.org/officeDocument/2006/relationships/image" Target="../media/image48.tiff"/><Relationship Id="rId1" Type="http://schemas.openxmlformats.org/officeDocument/2006/relationships/slideLayout" Target="../slideLayouts/slideLayout13.xml"/><Relationship Id="rId6" Type="http://schemas.microsoft.com/office/2007/relationships/hdphoto" Target="../media/hdphoto54.wdp"/><Relationship Id="rId11" Type="http://schemas.microsoft.com/office/2007/relationships/hdphoto" Target="../media/hdphoto56.wdp"/><Relationship Id="rId5" Type="http://schemas.openxmlformats.org/officeDocument/2006/relationships/image" Target="../media/image50.png"/><Relationship Id="rId10" Type="http://schemas.microsoft.com/office/2007/relationships/hdphoto" Target="../media/hdphoto36.wdp"/><Relationship Id="rId4" Type="http://schemas.microsoft.com/office/2007/relationships/hdphoto" Target="../media/hdphoto6.wdp"/><Relationship Id="rId9" Type="http://schemas.openxmlformats.org/officeDocument/2006/relationships/image" Target="../media/image47.png"/></Relationships>
</file>

<file path=ppt/slides/_rels/slide79.xml.rels><?xml version="1.0" encoding="UTF-8" standalone="yes"?>
<Relationships xmlns="http://schemas.openxmlformats.org/package/2006/relationships"><Relationship Id="rId8" Type="http://schemas.microsoft.com/office/2007/relationships/hdphoto" Target="../media/hdphoto53.wdp"/><Relationship Id="rId13" Type="http://schemas.openxmlformats.org/officeDocument/2006/relationships/image" Target="../media/image24.png"/><Relationship Id="rId3" Type="http://schemas.openxmlformats.org/officeDocument/2006/relationships/image" Target="../media/image49.png"/><Relationship Id="rId7" Type="http://schemas.microsoft.com/office/2007/relationships/hdphoto" Target="../media/hdphoto55.wdp"/><Relationship Id="rId12" Type="http://schemas.microsoft.com/office/2007/relationships/hdphoto" Target="../media/hdphoto1.wdp"/><Relationship Id="rId2" Type="http://schemas.openxmlformats.org/officeDocument/2006/relationships/image" Target="../media/image48.tiff"/><Relationship Id="rId1" Type="http://schemas.openxmlformats.org/officeDocument/2006/relationships/slideLayout" Target="../slideLayouts/slideLayout13.xml"/><Relationship Id="rId6" Type="http://schemas.microsoft.com/office/2007/relationships/hdphoto" Target="../media/hdphoto54.wdp"/><Relationship Id="rId11" Type="http://schemas.microsoft.com/office/2007/relationships/hdphoto" Target="../media/hdphoto56.wdp"/><Relationship Id="rId5" Type="http://schemas.openxmlformats.org/officeDocument/2006/relationships/image" Target="../media/image50.png"/><Relationship Id="rId10" Type="http://schemas.microsoft.com/office/2007/relationships/hdphoto" Target="../media/hdphoto36.wdp"/><Relationship Id="rId4" Type="http://schemas.microsoft.com/office/2007/relationships/hdphoto" Target="../media/hdphoto6.wdp"/><Relationship Id="rId9" Type="http://schemas.openxmlformats.org/officeDocument/2006/relationships/image" Target="../media/image4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80.xml.rels><?xml version="1.0" encoding="UTF-8" standalone="yes"?>
<Relationships xmlns="http://schemas.openxmlformats.org/package/2006/relationships"><Relationship Id="rId8" Type="http://schemas.microsoft.com/office/2007/relationships/hdphoto" Target="../media/hdphoto53.wdp"/><Relationship Id="rId13" Type="http://schemas.openxmlformats.org/officeDocument/2006/relationships/image" Target="../media/image24.png"/><Relationship Id="rId3" Type="http://schemas.openxmlformats.org/officeDocument/2006/relationships/image" Target="../media/image49.png"/><Relationship Id="rId7" Type="http://schemas.microsoft.com/office/2007/relationships/hdphoto" Target="../media/hdphoto55.wdp"/><Relationship Id="rId12" Type="http://schemas.microsoft.com/office/2007/relationships/hdphoto" Target="../media/hdphoto1.wdp"/><Relationship Id="rId2" Type="http://schemas.openxmlformats.org/officeDocument/2006/relationships/image" Target="../media/image48.tiff"/><Relationship Id="rId1" Type="http://schemas.openxmlformats.org/officeDocument/2006/relationships/slideLayout" Target="../slideLayouts/slideLayout13.xml"/><Relationship Id="rId6" Type="http://schemas.microsoft.com/office/2007/relationships/hdphoto" Target="../media/hdphoto54.wdp"/><Relationship Id="rId11" Type="http://schemas.microsoft.com/office/2007/relationships/hdphoto" Target="../media/hdphoto56.wdp"/><Relationship Id="rId5" Type="http://schemas.openxmlformats.org/officeDocument/2006/relationships/image" Target="../media/image50.png"/><Relationship Id="rId10" Type="http://schemas.microsoft.com/office/2007/relationships/hdphoto" Target="../media/hdphoto36.wdp"/><Relationship Id="rId4" Type="http://schemas.microsoft.com/office/2007/relationships/hdphoto" Target="../media/hdphoto6.wdp"/><Relationship Id="rId9" Type="http://schemas.openxmlformats.org/officeDocument/2006/relationships/image" Target="../media/image47.png"/></Relationships>
</file>

<file path=ppt/slides/_rels/slide81.xml.rels><?xml version="1.0" encoding="UTF-8" standalone="yes"?>
<Relationships xmlns="http://schemas.openxmlformats.org/package/2006/relationships"><Relationship Id="rId8" Type="http://schemas.microsoft.com/office/2007/relationships/hdphoto" Target="../media/hdphoto53.wdp"/><Relationship Id="rId13" Type="http://schemas.openxmlformats.org/officeDocument/2006/relationships/image" Target="../media/image24.png"/><Relationship Id="rId3" Type="http://schemas.openxmlformats.org/officeDocument/2006/relationships/image" Target="../media/image49.png"/><Relationship Id="rId7" Type="http://schemas.microsoft.com/office/2007/relationships/hdphoto" Target="../media/hdphoto55.wdp"/><Relationship Id="rId12" Type="http://schemas.microsoft.com/office/2007/relationships/hdphoto" Target="../media/hdphoto1.wdp"/><Relationship Id="rId2" Type="http://schemas.openxmlformats.org/officeDocument/2006/relationships/image" Target="../media/image48.tiff"/><Relationship Id="rId1" Type="http://schemas.openxmlformats.org/officeDocument/2006/relationships/slideLayout" Target="../slideLayouts/slideLayout13.xml"/><Relationship Id="rId6" Type="http://schemas.microsoft.com/office/2007/relationships/hdphoto" Target="../media/hdphoto54.wdp"/><Relationship Id="rId11" Type="http://schemas.microsoft.com/office/2007/relationships/hdphoto" Target="../media/hdphoto56.wdp"/><Relationship Id="rId5" Type="http://schemas.openxmlformats.org/officeDocument/2006/relationships/image" Target="../media/image50.png"/><Relationship Id="rId10" Type="http://schemas.microsoft.com/office/2007/relationships/hdphoto" Target="../media/hdphoto36.wdp"/><Relationship Id="rId4" Type="http://schemas.microsoft.com/office/2007/relationships/hdphoto" Target="../media/hdphoto6.wdp"/><Relationship Id="rId9" Type="http://schemas.openxmlformats.org/officeDocument/2006/relationships/image" Target="../media/image47.png"/></Relationships>
</file>

<file path=ppt/slides/_rels/slide82.xml.rels><?xml version="1.0" encoding="UTF-8" standalone="yes"?>
<Relationships xmlns="http://schemas.openxmlformats.org/package/2006/relationships"><Relationship Id="rId8" Type="http://schemas.microsoft.com/office/2007/relationships/hdphoto" Target="../media/hdphoto53.wdp"/><Relationship Id="rId13" Type="http://schemas.openxmlformats.org/officeDocument/2006/relationships/image" Target="../media/image26.png"/><Relationship Id="rId3" Type="http://schemas.openxmlformats.org/officeDocument/2006/relationships/image" Target="../media/image49.png"/><Relationship Id="rId7" Type="http://schemas.microsoft.com/office/2007/relationships/hdphoto" Target="../media/hdphoto55.wdp"/><Relationship Id="rId12" Type="http://schemas.microsoft.com/office/2007/relationships/hdphoto" Target="../media/hdphoto1.wdp"/><Relationship Id="rId2" Type="http://schemas.openxmlformats.org/officeDocument/2006/relationships/image" Target="../media/image48.tiff"/><Relationship Id="rId1" Type="http://schemas.openxmlformats.org/officeDocument/2006/relationships/slideLayout" Target="../slideLayouts/slideLayout13.xml"/><Relationship Id="rId6" Type="http://schemas.microsoft.com/office/2007/relationships/hdphoto" Target="../media/hdphoto54.wdp"/><Relationship Id="rId11" Type="http://schemas.microsoft.com/office/2007/relationships/hdphoto" Target="../media/hdphoto56.wdp"/><Relationship Id="rId5" Type="http://schemas.openxmlformats.org/officeDocument/2006/relationships/image" Target="../media/image50.png"/><Relationship Id="rId10" Type="http://schemas.microsoft.com/office/2007/relationships/hdphoto" Target="../media/hdphoto36.wdp"/><Relationship Id="rId4" Type="http://schemas.microsoft.com/office/2007/relationships/hdphoto" Target="../media/hdphoto6.wdp"/><Relationship Id="rId9" Type="http://schemas.openxmlformats.org/officeDocument/2006/relationships/image" Target="../media/image47.png"/></Relationships>
</file>

<file path=ppt/slides/_rels/slide83.xml.rels><?xml version="1.0" encoding="UTF-8" standalone="yes"?>
<Relationships xmlns="http://schemas.openxmlformats.org/package/2006/relationships"><Relationship Id="rId8" Type="http://schemas.microsoft.com/office/2007/relationships/hdphoto" Target="../media/hdphoto53.wdp"/><Relationship Id="rId13" Type="http://schemas.openxmlformats.org/officeDocument/2006/relationships/image" Target="../media/image26.png"/><Relationship Id="rId3" Type="http://schemas.openxmlformats.org/officeDocument/2006/relationships/image" Target="../media/image49.png"/><Relationship Id="rId7" Type="http://schemas.microsoft.com/office/2007/relationships/hdphoto" Target="../media/hdphoto55.wdp"/><Relationship Id="rId12" Type="http://schemas.microsoft.com/office/2007/relationships/hdphoto" Target="../media/hdphoto1.wdp"/><Relationship Id="rId2" Type="http://schemas.openxmlformats.org/officeDocument/2006/relationships/image" Target="../media/image48.tiff"/><Relationship Id="rId1" Type="http://schemas.openxmlformats.org/officeDocument/2006/relationships/slideLayout" Target="../slideLayouts/slideLayout13.xml"/><Relationship Id="rId6" Type="http://schemas.microsoft.com/office/2007/relationships/hdphoto" Target="../media/hdphoto54.wdp"/><Relationship Id="rId11" Type="http://schemas.microsoft.com/office/2007/relationships/hdphoto" Target="../media/hdphoto56.wdp"/><Relationship Id="rId5" Type="http://schemas.openxmlformats.org/officeDocument/2006/relationships/image" Target="../media/image50.png"/><Relationship Id="rId10" Type="http://schemas.microsoft.com/office/2007/relationships/hdphoto" Target="../media/hdphoto36.wdp"/><Relationship Id="rId4" Type="http://schemas.microsoft.com/office/2007/relationships/hdphoto" Target="../media/hdphoto6.wdp"/><Relationship Id="rId9" Type="http://schemas.openxmlformats.org/officeDocument/2006/relationships/image" Target="../media/image47.png"/></Relationships>
</file>

<file path=ppt/slides/_rels/slide84.xml.rels><?xml version="1.0" encoding="UTF-8" standalone="yes"?>
<Relationships xmlns="http://schemas.openxmlformats.org/package/2006/relationships"><Relationship Id="rId8" Type="http://schemas.microsoft.com/office/2007/relationships/hdphoto" Target="../media/hdphoto53.wdp"/><Relationship Id="rId13" Type="http://schemas.openxmlformats.org/officeDocument/2006/relationships/image" Target="../media/image26.png"/><Relationship Id="rId3" Type="http://schemas.openxmlformats.org/officeDocument/2006/relationships/image" Target="../media/image49.png"/><Relationship Id="rId7" Type="http://schemas.microsoft.com/office/2007/relationships/hdphoto" Target="../media/hdphoto55.wdp"/><Relationship Id="rId12" Type="http://schemas.microsoft.com/office/2007/relationships/hdphoto" Target="../media/hdphoto1.wdp"/><Relationship Id="rId2" Type="http://schemas.openxmlformats.org/officeDocument/2006/relationships/image" Target="../media/image48.tiff"/><Relationship Id="rId1" Type="http://schemas.openxmlformats.org/officeDocument/2006/relationships/slideLayout" Target="../slideLayouts/slideLayout13.xml"/><Relationship Id="rId6" Type="http://schemas.microsoft.com/office/2007/relationships/hdphoto" Target="../media/hdphoto54.wdp"/><Relationship Id="rId11" Type="http://schemas.microsoft.com/office/2007/relationships/hdphoto" Target="../media/hdphoto56.wdp"/><Relationship Id="rId5" Type="http://schemas.openxmlformats.org/officeDocument/2006/relationships/image" Target="../media/image50.png"/><Relationship Id="rId10" Type="http://schemas.microsoft.com/office/2007/relationships/hdphoto" Target="../media/hdphoto36.wdp"/><Relationship Id="rId4" Type="http://schemas.microsoft.com/office/2007/relationships/hdphoto" Target="../media/hdphoto6.wdp"/><Relationship Id="rId9" Type="http://schemas.openxmlformats.org/officeDocument/2006/relationships/image" Target="../media/image47.pn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3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tiff"/><Relationship Id="rId1" Type="http://schemas.openxmlformats.org/officeDocument/2006/relationships/slideLayout" Target="../slideLayouts/slideLayout13.xml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.bin"/><Relationship Id="rId3" Type="http://schemas.openxmlformats.org/officeDocument/2006/relationships/notesSlide" Target="../notesSlides/notesSlide23.xml"/><Relationship Id="rId7" Type="http://schemas.openxmlformats.org/officeDocument/2006/relationships/image" Target="../media/image60.pn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59.png"/><Relationship Id="rId11" Type="http://schemas.openxmlformats.org/officeDocument/2006/relationships/image" Target="../media/image58.emf"/><Relationship Id="rId5" Type="http://schemas.openxmlformats.org/officeDocument/2006/relationships/image" Target="../media/image56.emf"/><Relationship Id="rId10" Type="http://schemas.openxmlformats.org/officeDocument/2006/relationships/oleObject" Target="../embeddings/oleObject3.bin"/><Relationship Id="rId4" Type="http://schemas.openxmlformats.org/officeDocument/2006/relationships/oleObject" Target="../embeddings/oleObject1.bin"/><Relationship Id="rId9" Type="http://schemas.openxmlformats.org/officeDocument/2006/relationships/image" Target="../media/image57.emf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4.jpeg"/><Relationship Id="rId5" Type="http://schemas.openxmlformats.org/officeDocument/2006/relationships/image" Target="../media/image63.jpeg"/><Relationship Id="rId4" Type="http://schemas.openxmlformats.org/officeDocument/2006/relationships/image" Target="../media/image62.jpeg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3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8.png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tiff"/><Relationship Id="rId1" Type="http://schemas.openxmlformats.org/officeDocument/2006/relationships/slideLayout" Target="../slideLayouts/slideLayout13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tiff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36"/>
          <p:cNvSpPr txBox="1">
            <a:spLocks/>
          </p:cNvSpPr>
          <p:nvPr/>
        </p:nvSpPr>
        <p:spPr>
          <a:xfrm>
            <a:off x="-1968500" y="2398184"/>
            <a:ext cx="13081000" cy="19491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>
              <a:defRPr sz="1800"/>
            </a:pPr>
            <a:r>
              <a:rPr lang="en-US" sz="5000" dirty="0">
                <a:latin typeface="Arial" charset="0"/>
                <a:ea typeface="Arial" charset="0"/>
                <a:cs typeface="Arial" charset="0"/>
              </a:rPr>
              <a:t>How A.I. Works</a:t>
            </a:r>
          </a:p>
          <a:p>
            <a:pPr>
              <a:defRPr sz="1800"/>
            </a:pPr>
            <a:r>
              <a:rPr lang="en-US" sz="5000" dirty="0">
                <a:latin typeface="Arial" charset="0"/>
                <a:ea typeface="Arial" charset="0"/>
                <a:cs typeface="Arial" charset="0"/>
              </a:rPr>
              <a:t>and why data is important</a:t>
            </a:r>
          </a:p>
          <a:p>
            <a:pPr>
              <a:defRPr sz="1800"/>
            </a:pP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(in 60 minutes)</a:t>
            </a:r>
          </a:p>
          <a:p>
            <a:pPr>
              <a:defRPr sz="1800"/>
            </a:pPr>
            <a:endParaRPr lang="en-US" sz="50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9C3CCC-8870-7145-B647-712DD7A83FBA}"/>
              </a:ext>
            </a:extLst>
          </p:cNvPr>
          <p:cNvSpPr txBox="1"/>
          <p:nvPr/>
        </p:nvSpPr>
        <p:spPr>
          <a:xfrm>
            <a:off x="2759452" y="4958498"/>
            <a:ext cx="36250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With slides from Chris </a:t>
            </a:r>
            <a:r>
              <a:rPr lang="en-US" dirty="0" err="1">
                <a:latin typeface="+mj-lt"/>
              </a:rPr>
              <a:t>Piech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901546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-152400" y="2733764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+mj-lt"/>
              </a:rPr>
              <a:t>AI: The study and design of intelligent </a:t>
            </a:r>
            <a:r>
              <a:rPr lang="en-US" sz="3600" b="1" dirty="0">
                <a:latin typeface="+mj-lt"/>
              </a:rPr>
              <a:t>agents</a:t>
            </a:r>
            <a:endParaRPr lang="en-US" sz="3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7028842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131" r="8728"/>
          <a:stretch/>
        </p:blipFill>
        <p:spPr>
          <a:xfrm>
            <a:off x="734786" y="1359352"/>
            <a:ext cx="3347358" cy="2510519"/>
          </a:xfrm>
          <a:prstGeom prst="rect">
            <a:avLst/>
          </a:prstGeom>
        </p:spPr>
      </p:pic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35E4B0A9-E444-9C4D-87D9-7946D84E04FE}"/>
              </a:ext>
            </a:extLst>
          </p:cNvPr>
          <p:cNvSpPr txBox="1">
            <a:spLocks/>
          </p:cNvSpPr>
          <p:nvPr/>
        </p:nvSpPr>
        <p:spPr>
          <a:xfrm>
            <a:off x="0" y="-4387"/>
            <a:ext cx="9144000" cy="63249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3800" b="1" dirty="0">
                <a:latin typeface="Century Gothic" panose="020B0502020202020204" pitchFamily="34" charset="0"/>
                <a:cs typeface="Calibri"/>
              </a:rPr>
              <a:t>(1) Machine Learning Needs Data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3A49375-618F-224A-A51A-9BB9AA73F514}"/>
              </a:ext>
            </a:extLst>
          </p:cNvPr>
          <p:cNvSpPr txBox="1"/>
          <p:nvPr/>
        </p:nvSpPr>
        <p:spPr bwMode="auto">
          <a:xfrm>
            <a:off x="1442943" y="3870576"/>
            <a:ext cx="193104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(1) Get Data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544834-FC09-A349-9D52-357404A6F3EC}"/>
              </a:ext>
            </a:extLst>
          </p:cNvPr>
          <p:cNvSpPr txBox="1"/>
          <p:nvPr/>
        </p:nvSpPr>
        <p:spPr bwMode="auto">
          <a:xfrm>
            <a:off x="5520817" y="3869871"/>
            <a:ext cx="285193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(2) Train computer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9A5CCFB-4DD2-3C4F-9DD6-0D063CC13C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9559" y="1359352"/>
            <a:ext cx="3269293" cy="2209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C1CE5D0-6BB8-2D49-AC56-6D1EBFC4FC46}"/>
              </a:ext>
            </a:extLst>
          </p:cNvPr>
          <p:cNvSpPr txBox="1"/>
          <p:nvPr/>
        </p:nvSpPr>
        <p:spPr bwMode="auto">
          <a:xfrm>
            <a:off x="5530769" y="4865914"/>
            <a:ext cx="272687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Math and logic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656A8B-DAB6-2148-A238-1DB3A4CC365A}"/>
              </a:ext>
            </a:extLst>
          </p:cNvPr>
          <p:cNvSpPr txBox="1"/>
          <p:nvPr/>
        </p:nvSpPr>
        <p:spPr bwMode="auto">
          <a:xfrm>
            <a:off x="886360" y="4865913"/>
            <a:ext cx="303711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Compiled by humans</a:t>
            </a:r>
          </a:p>
        </p:txBody>
      </p:sp>
    </p:spTree>
    <p:extLst>
      <p:ext uri="{BB962C8B-B14F-4D97-AF65-F5344CB8AC3E}">
        <p14:creationId xmlns:p14="http://schemas.microsoft.com/office/powerpoint/2010/main" val="174274287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0C7E83D-EF90-9D48-B04B-6426D038E2B8}"/>
              </a:ext>
            </a:extLst>
          </p:cNvPr>
          <p:cNvSpPr txBox="1"/>
          <p:nvPr/>
        </p:nvSpPr>
        <p:spPr bwMode="auto">
          <a:xfrm>
            <a:off x="2563586" y="1306286"/>
            <a:ext cx="103656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rgbClr val="C00000"/>
                </a:solidFill>
                <a:latin typeface="+mj-lt"/>
                <a:cs typeface="Calibri" panose="020F0502020204030204" pitchFamily="34" charset="0"/>
              </a:rPr>
              <a:t>TODO</a:t>
            </a:r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DA2159D2-79E9-3443-93C3-54DAAE300AA7}"/>
              </a:ext>
            </a:extLst>
          </p:cNvPr>
          <p:cNvSpPr txBox="1">
            <a:spLocks/>
          </p:cNvSpPr>
          <p:nvPr/>
        </p:nvSpPr>
        <p:spPr>
          <a:xfrm>
            <a:off x="0" y="-4387"/>
            <a:ext cx="9144000" cy="63249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3800" b="1" dirty="0">
                <a:latin typeface="Century Gothic" panose="020B0502020202020204" pitchFamily="34" charset="0"/>
                <a:cs typeface="Calibri"/>
              </a:rPr>
              <a:t>(1) Machine Learning Needs 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56682D-BD22-5442-AB95-E2DF03463951}"/>
              </a:ext>
            </a:extLst>
          </p:cNvPr>
          <p:cNvSpPr txBox="1"/>
          <p:nvPr/>
        </p:nvSpPr>
        <p:spPr bwMode="auto">
          <a:xfrm>
            <a:off x="3004457" y="2841171"/>
            <a:ext cx="3080010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Google </a:t>
            </a:r>
            <a:r>
              <a:rPr lang="en-US" sz="21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Translate example?</a:t>
            </a:r>
            <a:endParaRPr lang="en-US" sz="21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83984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B323E24-1116-2C4B-B09E-D93BE2383411}"/>
              </a:ext>
            </a:extLst>
          </p:cNvPr>
          <p:cNvSpPr txBox="1">
            <a:spLocks/>
          </p:cNvSpPr>
          <p:nvPr/>
        </p:nvSpPr>
        <p:spPr>
          <a:xfrm>
            <a:off x="0" y="-4387"/>
            <a:ext cx="9144000" cy="63249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3800" b="1" dirty="0">
                <a:latin typeface="Century Gothic" panose="020B0502020202020204" pitchFamily="34" charset="0"/>
                <a:cs typeface="Calibri"/>
              </a:rPr>
              <a:t>(1) Machine Learning Needs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A45C35-44E7-0340-B459-601648F8DB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139" y="3662325"/>
            <a:ext cx="3624440" cy="27213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2C32DF6-6256-AD4B-A553-2415BD1B135C}"/>
              </a:ext>
            </a:extLst>
          </p:cNvPr>
          <p:cNvSpPr txBox="1"/>
          <p:nvPr/>
        </p:nvSpPr>
        <p:spPr bwMode="auto">
          <a:xfrm>
            <a:off x="4851491" y="4504625"/>
            <a:ext cx="362444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Female speaker error &gt;   </a:t>
            </a:r>
          </a:p>
          <a:p>
            <a:pPr algn="l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              Male speaker error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705F89-BBDA-264B-B29D-ABC435A5C90F}"/>
              </a:ext>
            </a:extLst>
          </p:cNvPr>
          <p:cNvSpPr txBox="1"/>
          <p:nvPr/>
        </p:nvSpPr>
        <p:spPr bwMode="auto">
          <a:xfrm>
            <a:off x="1541818" y="2672455"/>
            <a:ext cx="193104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(1) Get Data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86A316-9296-6142-B07B-273F1C1DC63F}"/>
              </a:ext>
            </a:extLst>
          </p:cNvPr>
          <p:cNvSpPr txBox="1"/>
          <p:nvPr/>
        </p:nvSpPr>
        <p:spPr bwMode="auto">
          <a:xfrm>
            <a:off x="1016376" y="1085460"/>
            <a:ext cx="2758127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Input: Speech recording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212703-2ED7-A54B-B09C-C1F2229F307A}"/>
              </a:ext>
            </a:extLst>
          </p:cNvPr>
          <p:cNvSpPr txBox="1"/>
          <p:nvPr/>
        </p:nvSpPr>
        <p:spPr bwMode="auto">
          <a:xfrm>
            <a:off x="1285097" y="2120074"/>
            <a:ext cx="2028376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Output: Captions</a:t>
            </a:r>
          </a:p>
        </p:txBody>
      </p:sp>
      <p:sp>
        <p:nvSpPr>
          <p:cNvPr id="10" name="Down Arrow 9">
            <a:extLst>
              <a:ext uri="{FF2B5EF4-FFF2-40B4-BE49-F238E27FC236}">
                <a16:creationId xmlns:a16="http://schemas.microsoft.com/office/drawing/2014/main" id="{1E284228-1FE0-B34D-B998-73069689E696}"/>
              </a:ext>
            </a:extLst>
          </p:cNvPr>
          <p:cNvSpPr/>
          <p:nvPr/>
        </p:nvSpPr>
        <p:spPr>
          <a:xfrm>
            <a:off x="2085197" y="1500958"/>
            <a:ext cx="620486" cy="485340"/>
          </a:xfrm>
          <a:prstGeom prst="downArrow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8F4CDE5-319E-D24F-9793-7E949FDFAF98}"/>
              </a:ext>
            </a:extLst>
          </p:cNvPr>
          <p:cNvSpPr/>
          <p:nvPr/>
        </p:nvSpPr>
        <p:spPr>
          <a:xfrm>
            <a:off x="873150" y="919684"/>
            <a:ext cx="3044577" cy="1717664"/>
          </a:xfrm>
          <a:prstGeom prst="rect">
            <a:avLst/>
          </a:prstGeom>
          <a:noFill/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F3C0FFC-E89D-884A-9E1A-6145620FF0BD}"/>
              </a:ext>
            </a:extLst>
          </p:cNvPr>
          <p:cNvSpPr txBox="1"/>
          <p:nvPr/>
        </p:nvSpPr>
        <p:spPr bwMode="auto">
          <a:xfrm>
            <a:off x="5237744" y="2512507"/>
            <a:ext cx="285193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(2) Train computer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C17D82C-836A-2340-B854-80313C486B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5838" y="798317"/>
            <a:ext cx="2615745" cy="1768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499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FA5BE80-8721-E44F-AC1C-BD37634387F0}"/>
              </a:ext>
            </a:extLst>
          </p:cNvPr>
          <p:cNvSpPr txBox="1">
            <a:spLocks/>
          </p:cNvSpPr>
          <p:nvPr/>
        </p:nvSpPr>
        <p:spPr>
          <a:xfrm>
            <a:off x="0" y="-4387"/>
            <a:ext cx="9144000" cy="63249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3800" b="1" dirty="0">
                <a:latin typeface="Century Gothic" panose="020B0502020202020204" pitchFamily="34" charset="0"/>
                <a:cs typeface="Calibri"/>
              </a:rPr>
              <a:t>(2) How can we explain decisions?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A234D5-04E6-1842-8F01-FCF0DC76AB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791" y="941976"/>
            <a:ext cx="5162324" cy="521027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8F5B1FA-AD19-0D4D-90FD-0F729BFC67BA}"/>
              </a:ext>
            </a:extLst>
          </p:cNvPr>
          <p:cNvSpPr txBox="1"/>
          <p:nvPr/>
        </p:nvSpPr>
        <p:spPr bwMode="auto">
          <a:xfrm>
            <a:off x="0" y="6466114"/>
            <a:ext cx="9143999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Zintgraf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 et al., </a:t>
            </a:r>
            <a:r>
              <a:rPr lang="en-US" sz="16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Visualizing Deep Neural Network Decisions: Prediction Difference Analysis, 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ICLR 2017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7F0EF85-4DC5-F84A-9A4B-FC639C09B1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8208" y="3069772"/>
            <a:ext cx="2139001" cy="144580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2302DAC-F2DC-B14D-A4E7-683E0E6F74C7}"/>
              </a:ext>
            </a:extLst>
          </p:cNvPr>
          <p:cNvSpPr/>
          <p:nvPr/>
        </p:nvSpPr>
        <p:spPr>
          <a:xfrm>
            <a:off x="6482443" y="2955472"/>
            <a:ext cx="587829" cy="1698171"/>
          </a:xfrm>
          <a:prstGeom prst="rect">
            <a:avLst/>
          </a:prstGeom>
          <a:noFill/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2987719904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E064646-DCC9-1B4B-B605-09F1F9B00A7B}"/>
              </a:ext>
            </a:extLst>
          </p:cNvPr>
          <p:cNvSpPr txBox="1">
            <a:spLocks/>
          </p:cNvSpPr>
          <p:nvPr/>
        </p:nvSpPr>
        <p:spPr>
          <a:xfrm>
            <a:off x="0" y="-4387"/>
            <a:ext cx="9144000" cy="63249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3800" b="1" dirty="0">
                <a:latin typeface="Century Gothic" panose="020B0502020202020204" pitchFamily="34" charset="0"/>
                <a:cs typeface="Calibri"/>
              </a:rPr>
              <a:t>(2) How can we explain decisions?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3F4639-6488-604B-A9BE-7590771E85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2405" y="1399984"/>
            <a:ext cx="3664481" cy="3664481"/>
          </a:xfrm>
          <a:prstGeom prst="rect">
            <a:avLst/>
          </a:prstGeom>
        </p:spPr>
      </p:pic>
      <p:sp>
        <p:nvSpPr>
          <p:cNvPr id="4" name="Freeform 3">
            <a:extLst>
              <a:ext uri="{FF2B5EF4-FFF2-40B4-BE49-F238E27FC236}">
                <a16:creationId xmlns:a16="http://schemas.microsoft.com/office/drawing/2014/main" id="{F2CE05D1-E8E6-BB42-A046-2DFFA06D72DD}"/>
              </a:ext>
            </a:extLst>
          </p:cNvPr>
          <p:cNvSpPr/>
          <p:nvPr/>
        </p:nvSpPr>
        <p:spPr>
          <a:xfrm>
            <a:off x="3502830" y="3046416"/>
            <a:ext cx="1303737" cy="1001344"/>
          </a:xfrm>
          <a:custGeom>
            <a:avLst/>
            <a:gdLst>
              <a:gd name="connsiteX0" fmla="*/ 145048 w 2353859"/>
              <a:gd name="connsiteY0" fmla="*/ 605641 h 1750993"/>
              <a:gd name="connsiteX1" fmla="*/ 192550 w 2353859"/>
              <a:gd name="connsiteY1" fmla="*/ 593766 h 1750993"/>
              <a:gd name="connsiteX2" fmla="*/ 240051 w 2353859"/>
              <a:gd name="connsiteY2" fmla="*/ 558140 h 1750993"/>
              <a:gd name="connsiteX3" fmla="*/ 311303 w 2353859"/>
              <a:gd name="connsiteY3" fmla="*/ 498764 h 1750993"/>
              <a:gd name="connsiteX4" fmla="*/ 370679 w 2353859"/>
              <a:gd name="connsiteY4" fmla="*/ 451262 h 1750993"/>
              <a:gd name="connsiteX5" fmla="*/ 394430 w 2353859"/>
              <a:gd name="connsiteY5" fmla="*/ 415636 h 1750993"/>
              <a:gd name="connsiteX6" fmla="*/ 430056 w 2353859"/>
              <a:gd name="connsiteY6" fmla="*/ 380010 h 1750993"/>
              <a:gd name="connsiteX7" fmla="*/ 418181 w 2353859"/>
              <a:gd name="connsiteY7" fmla="*/ 415636 h 1750993"/>
              <a:gd name="connsiteX8" fmla="*/ 346929 w 2353859"/>
              <a:gd name="connsiteY8" fmla="*/ 510639 h 1750993"/>
              <a:gd name="connsiteX9" fmla="*/ 287552 w 2353859"/>
              <a:gd name="connsiteY9" fmla="*/ 641267 h 1750993"/>
              <a:gd name="connsiteX10" fmla="*/ 240051 w 2353859"/>
              <a:gd name="connsiteY10" fmla="*/ 712519 h 1750993"/>
              <a:gd name="connsiteX11" fmla="*/ 216300 w 2353859"/>
              <a:gd name="connsiteY11" fmla="*/ 760021 h 1750993"/>
              <a:gd name="connsiteX12" fmla="*/ 168799 w 2353859"/>
              <a:gd name="connsiteY12" fmla="*/ 819397 h 1750993"/>
              <a:gd name="connsiteX13" fmla="*/ 97547 w 2353859"/>
              <a:gd name="connsiteY13" fmla="*/ 938151 h 1750993"/>
              <a:gd name="connsiteX14" fmla="*/ 61921 w 2353859"/>
              <a:gd name="connsiteY14" fmla="*/ 1009403 h 1750993"/>
              <a:gd name="connsiteX15" fmla="*/ 14420 w 2353859"/>
              <a:gd name="connsiteY15" fmla="*/ 1056904 h 1750993"/>
              <a:gd name="connsiteX16" fmla="*/ 2544 w 2353859"/>
              <a:gd name="connsiteY16" fmla="*/ 1092530 h 1750993"/>
              <a:gd name="connsiteX17" fmla="*/ 85672 w 2353859"/>
              <a:gd name="connsiteY17" fmla="*/ 961901 h 1750993"/>
              <a:gd name="connsiteX18" fmla="*/ 145048 w 2353859"/>
              <a:gd name="connsiteY18" fmla="*/ 902525 h 1750993"/>
              <a:gd name="connsiteX19" fmla="*/ 251926 w 2353859"/>
              <a:gd name="connsiteY19" fmla="*/ 748145 h 1750993"/>
              <a:gd name="connsiteX20" fmla="*/ 323178 w 2353859"/>
              <a:gd name="connsiteY20" fmla="*/ 665018 h 1750993"/>
              <a:gd name="connsiteX21" fmla="*/ 394430 w 2353859"/>
              <a:gd name="connsiteY21" fmla="*/ 558140 h 1750993"/>
              <a:gd name="connsiteX22" fmla="*/ 418181 w 2353859"/>
              <a:gd name="connsiteY22" fmla="*/ 522514 h 1750993"/>
              <a:gd name="connsiteX23" fmla="*/ 465682 w 2353859"/>
              <a:gd name="connsiteY23" fmla="*/ 451262 h 1750993"/>
              <a:gd name="connsiteX24" fmla="*/ 525059 w 2353859"/>
              <a:gd name="connsiteY24" fmla="*/ 380010 h 1750993"/>
              <a:gd name="connsiteX25" fmla="*/ 513183 w 2353859"/>
              <a:gd name="connsiteY25" fmla="*/ 475013 h 1750993"/>
              <a:gd name="connsiteX26" fmla="*/ 489433 w 2353859"/>
              <a:gd name="connsiteY26" fmla="*/ 522514 h 1750993"/>
              <a:gd name="connsiteX27" fmla="*/ 465682 w 2353859"/>
              <a:gd name="connsiteY27" fmla="*/ 593766 h 1750993"/>
              <a:gd name="connsiteX28" fmla="*/ 382555 w 2353859"/>
              <a:gd name="connsiteY28" fmla="*/ 748145 h 1750993"/>
              <a:gd name="connsiteX29" fmla="*/ 335053 w 2353859"/>
              <a:gd name="connsiteY29" fmla="*/ 843148 h 1750993"/>
              <a:gd name="connsiteX30" fmla="*/ 311303 w 2353859"/>
              <a:gd name="connsiteY30" fmla="*/ 878774 h 1750993"/>
              <a:gd name="connsiteX31" fmla="*/ 275677 w 2353859"/>
              <a:gd name="connsiteY31" fmla="*/ 950026 h 1750993"/>
              <a:gd name="connsiteX32" fmla="*/ 251926 w 2353859"/>
              <a:gd name="connsiteY32" fmla="*/ 985652 h 1750993"/>
              <a:gd name="connsiteX33" fmla="*/ 228175 w 2353859"/>
              <a:gd name="connsiteY33" fmla="*/ 1033153 h 1750993"/>
              <a:gd name="connsiteX34" fmla="*/ 204425 w 2353859"/>
              <a:gd name="connsiteY34" fmla="*/ 1068779 h 1750993"/>
              <a:gd name="connsiteX35" fmla="*/ 216300 w 2353859"/>
              <a:gd name="connsiteY35" fmla="*/ 1056904 h 1750993"/>
              <a:gd name="connsiteX36" fmla="*/ 263801 w 2353859"/>
              <a:gd name="connsiteY36" fmla="*/ 997527 h 1750993"/>
              <a:gd name="connsiteX37" fmla="*/ 299427 w 2353859"/>
              <a:gd name="connsiteY37" fmla="*/ 938151 h 1750993"/>
              <a:gd name="connsiteX38" fmla="*/ 430056 w 2353859"/>
              <a:gd name="connsiteY38" fmla="*/ 783771 h 1750993"/>
              <a:gd name="connsiteX39" fmla="*/ 501308 w 2353859"/>
              <a:gd name="connsiteY39" fmla="*/ 676893 h 1750993"/>
              <a:gd name="connsiteX40" fmla="*/ 584435 w 2353859"/>
              <a:gd name="connsiteY40" fmla="*/ 570016 h 1750993"/>
              <a:gd name="connsiteX41" fmla="*/ 596311 w 2353859"/>
              <a:gd name="connsiteY41" fmla="*/ 534390 h 1750993"/>
              <a:gd name="connsiteX42" fmla="*/ 631937 w 2353859"/>
              <a:gd name="connsiteY42" fmla="*/ 486888 h 1750993"/>
              <a:gd name="connsiteX43" fmla="*/ 560685 w 2353859"/>
              <a:gd name="connsiteY43" fmla="*/ 617517 h 1750993"/>
              <a:gd name="connsiteX44" fmla="*/ 536934 w 2353859"/>
              <a:gd name="connsiteY44" fmla="*/ 688769 h 1750993"/>
              <a:gd name="connsiteX45" fmla="*/ 441931 w 2353859"/>
              <a:gd name="connsiteY45" fmla="*/ 831273 h 1750993"/>
              <a:gd name="connsiteX46" fmla="*/ 406305 w 2353859"/>
              <a:gd name="connsiteY46" fmla="*/ 914400 h 1750993"/>
              <a:gd name="connsiteX47" fmla="*/ 358804 w 2353859"/>
              <a:gd name="connsiteY47" fmla="*/ 985652 h 1750993"/>
              <a:gd name="connsiteX48" fmla="*/ 335053 w 2353859"/>
              <a:gd name="connsiteY48" fmla="*/ 1033153 h 1750993"/>
              <a:gd name="connsiteX49" fmla="*/ 287552 w 2353859"/>
              <a:gd name="connsiteY49" fmla="*/ 1104405 h 1750993"/>
              <a:gd name="connsiteX50" fmla="*/ 251926 w 2353859"/>
              <a:gd name="connsiteY50" fmla="*/ 1175657 h 1750993"/>
              <a:gd name="connsiteX51" fmla="*/ 204425 w 2353859"/>
              <a:gd name="connsiteY51" fmla="*/ 1246909 h 1750993"/>
              <a:gd name="connsiteX52" fmla="*/ 311303 w 2353859"/>
              <a:gd name="connsiteY52" fmla="*/ 1009403 h 1750993"/>
              <a:gd name="connsiteX53" fmla="*/ 441931 w 2353859"/>
              <a:gd name="connsiteY53" fmla="*/ 819397 h 1750993"/>
              <a:gd name="connsiteX54" fmla="*/ 536934 w 2353859"/>
              <a:gd name="connsiteY54" fmla="*/ 688769 h 1750993"/>
              <a:gd name="connsiteX55" fmla="*/ 584435 w 2353859"/>
              <a:gd name="connsiteY55" fmla="*/ 605641 h 1750993"/>
              <a:gd name="connsiteX56" fmla="*/ 631937 w 2353859"/>
              <a:gd name="connsiteY56" fmla="*/ 558140 h 1750993"/>
              <a:gd name="connsiteX57" fmla="*/ 679438 w 2353859"/>
              <a:gd name="connsiteY57" fmla="*/ 486888 h 1750993"/>
              <a:gd name="connsiteX58" fmla="*/ 750690 w 2353859"/>
              <a:gd name="connsiteY58" fmla="*/ 391886 h 1750993"/>
              <a:gd name="connsiteX59" fmla="*/ 774440 w 2353859"/>
              <a:gd name="connsiteY59" fmla="*/ 356260 h 1750993"/>
              <a:gd name="connsiteX60" fmla="*/ 762565 w 2353859"/>
              <a:gd name="connsiteY60" fmla="*/ 391886 h 1750993"/>
              <a:gd name="connsiteX61" fmla="*/ 679438 w 2353859"/>
              <a:gd name="connsiteY61" fmla="*/ 522514 h 1750993"/>
              <a:gd name="connsiteX62" fmla="*/ 620061 w 2353859"/>
              <a:gd name="connsiteY62" fmla="*/ 605641 h 1750993"/>
              <a:gd name="connsiteX63" fmla="*/ 560685 w 2353859"/>
              <a:gd name="connsiteY63" fmla="*/ 700644 h 1750993"/>
              <a:gd name="connsiteX64" fmla="*/ 536934 w 2353859"/>
              <a:gd name="connsiteY64" fmla="*/ 748145 h 1750993"/>
              <a:gd name="connsiteX65" fmla="*/ 441931 w 2353859"/>
              <a:gd name="connsiteY65" fmla="*/ 902525 h 1750993"/>
              <a:gd name="connsiteX66" fmla="*/ 430056 w 2353859"/>
              <a:gd name="connsiteY66" fmla="*/ 938151 h 1750993"/>
              <a:gd name="connsiteX67" fmla="*/ 358804 w 2353859"/>
              <a:gd name="connsiteY67" fmla="*/ 1068779 h 1750993"/>
              <a:gd name="connsiteX68" fmla="*/ 346929 w 2353859"/>
              <a:gd name="connsiteY68" fmla="*/ 1104405 h 1750993"/>
              <a:gd name="connsiteX69" fmla="*/ 323178 w 2353859"/>
              <a:gd name="connsiteY69" fmla="*/ 1140031 h 1750993"/>
              <a:gd name="connsiteX70" fmla="*/ 418181 w 2353859"/>
              <a:gd name="connsiteY70" fmla="*/ 1009403 h 1750993"/>
              <a:gd name="connsiteX71" fmla="*/ 536934 w 2353859"/>
              <a:gd name="connsiteY71" fmla="*/ 878774 h 1750993"/>
              <a:gd name="connsiteX72" fmla="*/ 643812 w 2353859"/>
              <a:gd name="connsiteY72" fmla="*/ 736270 h 1750993"/>
              <a:gd name="connsiteX73" fmla="*/ 703188 w 2353859"/>
              <a:gd name="connsiteY73" fmla="*/ 676893 h 1750993"/>
              <a:gd name="connsiteX74" fmla="*/ 845692 w 2353859"/>
              <a:gd name="connsiteY74" fmla="*/ 475013 h 1750993"/>
              <a:gd name="connsiteX75" fmla="*/ 881318 w 2353859"/>
              <a:gd name="connsiteY75" fmla="*/ 427512 h 1750993"/>
              <a:gd name="connsiteX76" fmla="*/ 703188 w 2353859"/>
              <a:gd name="connsiteY76" fmla="*/ 724395 h 1750993"/>
              <a:gd name="connsiteX77" fmla="*/ 608186 w 2353859"/>
              <a:gd name="connsiteY77" fmla="*/ 866899 h 1750993"/>
              <a:gd name="connsiteX78" fmla="*/ 477557 w 2353859"/>
              <a:gd name="connsiteY78" fmla="*/ 1068779 h 1750993"/>
              <a:gd name="connsiteX79" fmla="*/ 406305 w 2353859"/>
              <a:gd name="connsiteY79" fmla="*/ 1187532 h 1750993"/>
              <a:gd name="connsiteX80" fmla="*/ 335053 w 2353859"/>
              <a:gd name="connsiteY80" fmla="*/ 1294410 h 1750993"/>
              <a:gd name="connsiteX81" fmla="*/ 251926 w 2353859"/>
              <a:gd name="connsiteY81" fmla="*/ 1413164 h 1750993"/>
              <a:gd name="connsiteX82" fmla="*/ 216300 w 2353859"/>
              <a:gd name="connsiteY82" fmla="*/ 1496291 h 1750993"/>
              <a:gd name="connsiteX83" fmla="*/ 180674 w 2353859"/>
              <a:gd name="connsiteY83" fmla="*/ 1543792 h 1750993"/>
              <a:gd name="connsiteX84" fmla="*/ 204425 w 2353859"/>
              <a:gd name="connsiteY84" fmla="*/ 1472540 h 1750993"/>
              <a:gd name="connsiteX85" fmla="*/ 335053 w 2353859"/>
              <a:gd name="connsiteY85" fmla="*/ 1223158 h 1750993"/>
              <a:gd name="connsiteX86" fmla="*/ 608186 w 2353859"/>
              <a:gd name="connsiteY86" fmla="*/ 807522 h 1750993"/>
              <a:gd name="connsiteX87" fmla="*/ 833817 w 2353859"/>
              <a:gd name="connsiteY87" fmla="*/ 486888 h 1750993"/>
              <a:gd name="connsiteX88" fmla="*/ 905069 w 2353859"/>
              <a:gd name="connsiteY88" fmla="*/ 368135 h 1750993"/>
              <a:gd name="connsiteX89" fmla="*/ 988196 w 2353859"/>
              <a:gd name="connsiteY89" fmla="*/ 273132 h 1750993"/>
              <a:gd name="connsiteX90" fmla="*/ 1035698 w 2353859"/>
              <a:gd name="connsiteY90" fmla="*/ 201880 h 1750993"/>
              <a:gd name="connsiteX91" fmla="*/ 1083199 w 2353859"/>
              <a:gd name="connsiteY91" fmla="*/ 142504 h 1750993"/>
              <a:gd name="connsiteX92" fmla="*/ 1142575 w 2353859"/>
              <a:gd name="connsiteY92" fmla="*/ 71252 h 1750993"/>
              <a:gd name="connsiteX93" fmla="*/ 1213827 w 2353859"/>
              <a:gd name="connsiteY93" fmla="*/ 23751 h 1750993"/>
              <a:gd name="connsiteX94" fmla="*/ 1142575 w 2353859"/>
              <a:gd name="connsiteY94" fmla="*/ 154379 h 1750993"/>
              <a:gd name="connsiteX95" fmla="*/ 1071324 w 2353859"/>
              <a:gd name="connsiteY95" fmla="*/ 308758 h 1750993"/>
              <a:gd name="connsiteX96" fmla="*/ 1023822 w 2353859"/>
              <a:gd name="connsiteY96" fmla="*/ 391886 h 1750993"/>
              <a:gd name="connsiteX97" fmla="*/ 928820 w 2353859"/>
              <a:gd name="connsiteY97" fmla="*/ 605641 h 1750993"/>
              <a:gd name="connsiteX98" fmla="*/ 893194 w 2353859"/>
              <a:gd name="connsiteY98" fmla="*/ 700644 h 1750993"/>
              <a:gd name="connsiteX99" fmla="*/ 833817 w 2353859"/>
              <a:gd name="connsiteY99" fmla="*/ 819397 h 1750993"/>
              <a:gd name="connsiteX100" fmla="*/ 762565 w 2353859"/>
              <a:gd name="connsiteY100" fmla="*/ 950026 h 1750993"/>
              <a:gd name="connsiteX101" fmla="*/ 750690 w 2353859"/>
              <a:gd name="connsiteY101" fmla="*/ 985652 h 1750993"/>
              <a:gd name="connsiteX102" fmla="*/ 774440 w 2353859"/>
              <a:gd name="connsiteY102" fmla="*/ 950026 h 1750993"/>
              <a:gd name="connsiteX103" fmla="*/ 833817 w 2353859"/>
              <a:gd name="connsiteY103" fmla="*/ 866899 h 1750993"/>
              <a:gd name="connsiteX104" fmla="*/ 940695 w 2353859"/>
              <a:gd name="connsiteY104" fmla="*/ 712519 h 1750993"/>
              <a:gd name="connsiteX105" fmla="*/ 1071324 w 2353859"/>
              <a:gd name="connsiteY105" fmla="*/ 534390 h 1750993"/>
              <a:gd name="connsiteX106" fmla="*/ 1178201 w 2353859"/>
              <a:gd name="connsiteY106" fmla="*/ 356260 h 1750993"/>
              <a:gd name="connsiteX107" fmla="*/ 1213827 w 2353859"/>
              <a:gd name="connsiteY107" fmla="*/ 308758 h 1750993"/>
              <a:gd name="connsiteX108" fmla="*/ 1261329 w 2353859"/>
              <a:gd name="connsiteY108" fmla="*/ 213756 h 1750993"/>
              <a:gd name="connsiteX109" fmla="*/ 1059448 w 2353859"/>
              <a:gd name="connsiteY109" fmla="*/ 427512 h 1750993"/>
              <a:gd name="connsiteX110" fmla="*/ 893194 w 2353859"/>
              <a:gd name="connsiteY110" fmla="*/ 629392 h 1750993"/>
              <a:gd name="connsiteX111" fmla="*/ 810066 w 2353859"/>
              <a:gd name="connsiteY111" fmla="*/ 736270 h 1750993"/>
              <a:gd name="connsiteX112" fmla="*/ 762565 w 2353859"/>
              <a:gd name="connsiteY112" fmla="*/ 783771 h 1750993"/>
              <a:gd name="connsiteX113" fmla="*/ 703188 w 2353859"/>
              <a:gd name="connsiteY113" fmla="*/ 878774 h 1750993"/>
              <a:gd name="connsiteX114" fmla="*/ 643812 w 2353859"/>
              <a:gd name="connsiteY114" fmla="*/ 950026 h 1750993"/>
              <a:gd name="connsiteX115" fmla="*/ 608186 w 2353859"/>
              <a:gd name="connsiteY115" fmla="*/ 1009403 h 1750993"/>
              <a:gd name="connsiteX116" fmla="*/ 560685 w 2353859"/>
              <a:gd name="connsiteY116" fmla="*/ 1068779 h 1750993"/>
              <a:gd name="connsiteX117" fmla="*/ 465682 w 2353859"/>
              <a:gd name="connsiteY117" fmla="*/ 1223158 h 1750993"/>
              <a:gd name="connsiteX118" fmla="*/ 525059 w 2353859"/>
              <a:gd name="connsiteY118" fmla="*/ 1140031 h 1750993"/>
              <a:gd name="connsiteX119" fmla="*/ 608186 w 2353859"/>
              <a:gd name="connsiteY119" fmla="*/ 1045028 h 1750993"/>
              <a:gd name="connsiteX120" fmla="*/ 798191 w 2353859"/>
              <a:gd name="connsiteY120" fmla="*/ 760021 h 1750993"/>
              <a:gd name="connsiteX121" fmla="*/ 1095074 w 2353859"/>
              <a:gd name="connsiteY121" fmla="*/ 368135 h 1750993"/>
              <a:gd name="connsiteX122" fmla="*/ 1190077 w 2353859"/>
              <a:gd name="connsiteY122" fmla="*/ 225631 h 1750993"/>
              <a:gd name="connsiteX123" fmla="*/ 1213827 w 2353859"/>
              <a:gd name="connsiteY123" fmla="*/ 178130 h 1750993"/>
              <a:gd name="connsiteX124" fmla="*/ 1249453 w 2353859"/>
              <a:gd name="connsiteY124" fmla="*/ 142504 h 1750993"/>
              <a:gd name="connsiteX125" fmla="*/ 1285079 w 2353859"/>
              <a:gd name="connsiteY125" fmla="*/ 83127 h 1750993"/>
              <a:gd name="connsiteX126" fmla="*/ 1320705 w 2353859"/>
              <a:gd name="connsiteY126" fmla="*/ 35626 h 1750993"/>
              <a:gd name="connsiteX127" fmla="*/ 1344456 w 2353859"/>
              <a:gd name="connsiteY127" fmla="*/ 0 h 1750993"/>
              <a:gd name="connsiteX128" fmla="*/ 1273204 w 2353859"/>
              <a:gd name="connsiteY128" fmla="*/ 154379 h 1750993"/>
              <a:gd name="connsiteX129" fmla="*/ 1225703 w 2353859"/>
              <a:gd name="connsiteY129" fmla="*/ 249382 h 1750993"/>
              <a:gd name="connsiteX130" fmla="*/ 1095074 w 2353859"/>
              <a:gd name="connsiteY130" fmla="*/ 439387 h 1750993"/>
              <a:gd name="connsiteX131" fmla="*/ 928820 w 2353859"/>
              <a:gd name="connsiteY131" fmla="*/ 665018 h 1750993"/>
              <a:gd name="connsiteX132" fmla="*/ 881318 w 2353859"/>
              <a:gd name="connsiteY132" fmla="*/ 736270 h 1750993"/>
              <a:gd name="connsiteX133" fmla="*/ 833817 w 2353859"/>
              <a:gd name="connsiteY133" fmla="*/ 795647 h 1750993"/>
              <a:gd name="connsiteX134" fmla="*/ 810066 w 2353859"/>
              <a:gd name="connsiteY134" fmla="*/ 843148 h 1750993"/>
              <a:gd name="connsiteX135" fmla="*/ 738814 w 2353859"/>
              <a:gd name="connsiteY135" fmla="*/ 938151 h 1750993"/>
              <a:gd name="connsiteX136" fmla="*/ 715064 w 2353859"/>
              <a:gd name="connsiteY136" fmla="*/ 985652 h 1750993"/>
              <a:gd name="connsiteX137" fmla="*/ 703188 w 2353859"/>
              <a:gd name="connsiteY137" fmla="*/ 1021278 h 1750993"/>
              <a:gd name="connsiteX138" fmla="*/ 738814 w 2353859"/>
              <a:gd name="connsiteY138" fmla="*/ 973777 h 1750993"/>
              <a:gd name="connsiteX139" fmla="*/ 786316 w 2353859"/>
              <a:gd name="connsiteY139" fmla="*/ 938151 h 1750993"/>
              <a:gd name="connsiteX140" fmla="*/ 1023822 w 2353859"/>
              <a:gd name="connsiteY140" fmla="*/ 676893 h 1750993"/>
              <a:gd name="connsiteX141" fmla="*/ 1095074 w 2353859"/>
              <a:gd name="connsiteY141" fmla="*/ 593766 h 1750993"/>
              <a:gd name="connsiteX142" fmla="*/ 1190077 w 2353859"/>
              <a:gd name="connsiteY142" fmla="*/ 463138 h 1750993"/>
              <a:gd name="connsiteX143" fmla="*/ 1249453 w 2353859"/>
              <a:gd name="connsiteY143" fmla="*/ 380010 h 1750993"/>
              <a:gd name="connsiteX144" fmla="*/ 1332581 w 2353859"/>
              <a:gd name="connsiteY144" fmla="*/ 273132 h 1750993"/>
              <a:gd name="connsiteX145" fmla="*/ 1356331 w 2353859"/>
              <a:gd name="connsiteY145" fmla="*/ 308758 h 1750993"/>
              <a:gd name="connsiteX146" fmla="*/ 1273204 w 2353859"/>
              <a:gd name="connsiteY146" fmla="*/ 439387 h 1750993"/>
              <a:gd name="connsiteX147" fmla="*/ 1225703 w 2353859"/>
              <a:gd name="connsiteY147" fmla="*/ 534390 h 1750993"/>
              <a:gd name="connsiteX148" fmla="*/ 1047573 w 2353859"/>
              <a:gd name="connsiteY148" fmla="*/ 843148 h 1750993"/>
              <a:gd name="connsiteX149" fmla="*/ 1011947 w 2353859"/>
              <a:gd name="connsiteY149" fmla="*/ 926275 h 1750993"/>
              <a:gd name="connsiteX150" fmla="*/ 916944 w 2353859"/>
              <a:gd name="connsiteY150" fmla="*/ 1068779 h 1750993"/>
              <a:gd name="connsiteX151" fmla="*/ 845692 w 2353859"/>
              <a:gd name="connsiteY151" fmla="*/ 1211283 h 1750993"/>
              <a:gd name="connsiteX152" fmla="*/ 774440 w 2353859"/>
              <a:gd name="connsiteY152" fmla="*/ 1330036 h 1750993"/>
              <a:gd name="connsiteX153" fmla="*/ 750690 w 2353859"/>
              <a:gd name="connsiteY153" fmla="*/ 1389413 h 1750993"/>
              <a:gd name="connsiteX154" fmla="*/ 655687 w 2353859"/>
              <a:gd name="connsiteY154" fmla="*/ 1555667 h 1750993"/>
              <a:gd name="connsiteX155" fmla="*/ 620061 w 2353859"/>
              <a:gd name="connsiteY155" fmla="*/ 1626919 h 1750993"/>
              <a:gd name="connsiteX156" fmla="*/ 572560 w 2353859"/>
              <a:gd name="connsiteY156" fmla="*/ 1698171 h 1750993"/>
              <a:gd name="connsiteX157" fmla="*/ 608186 w 2353859"/>
              <a:gd name="connsiteY157" fmla="*/ 1686296 h 1750993"/>
              <a:gd name="connsiteX158" fmla="*/ 738814 w 2353859"/>
              <a:gd name="connsiteY158" fmla="*/ 1531917 h 1750993"/>
              <a:gd name="connsiteX159" fmla="*/ 952570 w 2353859"/>
              <a:gd name="connsiteY159" fmla="*/ 1294410 h 1750993"/>
              <a:gd name="connsiteX160" fmla="*/ 1071324 w 2353859"/>
              <a:gd name="connsiteY160" fmla="*/ 1151906 h 1750993"/>
              <a:gd name="connsiteX161" fmla="*/ 1130700 w 2353859"/>
              <a:gd name="connsiteY161" fmla="*/ 1080654 h 1750993"/>
              <a:gd name="connsiteX162" fmla="*/ 1332581 w 2353859"/>
              <a:gd name="connsiteY162" fmla="*/ 831273 h 1750993"/>
              <a:gd name="connsiteX163" fmla="*/ 1427583 w 2353859"/>
              <a:gd name="connsiteY163" fmla="*/ 712519 h 1750993"/>
              <a:gd name="connsiteX164" fmla="*/ 1510711 w 2353859"/>
              <a:gd name="connsiteY164" fmla="*/ 629392 h 1750993"/>
              <a:gd name="connsiteX165" fmla="*/ 1593838 w 2353859"/>
              <a:gd name="connsiteY165" fmla="*/ 510639 h 1750993"/>
              <a:gd name="connsiteX166" fmla="*/ 1688840 w 2353859"/>
              <a:gd name="connsiteY166" fmla="*/ 403761 h 1750993"/>
              <a:gd name="connsiteX167" fmla="*/ 1748217 w 2353859"/>
              <a:gd name="connsiteY167" fmla="*/ 332509 h 1750993"/>
              <a:gd name="connsiteX168" fmla="*/ 1665090 w 2353859"/>
              <a:gd name="connsiteY168" fmla="*/ 486888 h 1750993"/>
              <a:gd name="connsiteX169" fmla="*/ 1605713 w 2353859"/>
              <a:gd name="connsiteY169" fmla="*/ 558140 h 1750993"/>
              <a:gd name="connsiteX170" fmla="*/ 1439459 w 2353859"/>
              <a:gd name="connsiteY170" fmla="*/ 831273 h 1750993"/>
              <a:gd name="connsiteX171" fmla="*/ 1296955 w 2353859"/>
              <a:gd name="connsiteY171" fmla="*/ 1009403 h 1750993"/>
              <a:gd name="connsiteX172" fmla="*/ 1213827 w 2353859"/>
              <a:gd name="connsiteY172" fmla="*/ 1116280 h 1750993"/>
              <a:gd name="connsiteX173" fmla="*/ 1178201 w 2353859"/>
              <a:gd name="connsiteY173" fmla="*/ 1163782 h 1750993"/>
              <a:gd name="connsiteX174" fmla="*/ 1118825 w 2353859"/>
              <a:gd name="connsiteY174" fmla="*/ 1235034 h 1750993"/>
              <a:gd name="connsiteX175" fmla="*/ 1095074 w 2353859"/>
              <a:gd name="connsiteY175" fmla="*/ 1270660 h 1750993"/>
              <a:gd name="connsiteX176" fmla="*/ 1059448 w 2353859"/>
              <a:gd name="connsiteY176" fmla="*/ 1306286 h 1750993"/>
              <a:gd name="connsiteX177" fmla="*/ 1142575 w 2353859"/>
              <a:gd name="connsiteY177" fmla="*/ 1187532 h 1750993"/>
              <a:gd name="connsiteX178" fmla="*/ 1451334 w 2353859"/>
              <a:gd name="connsiteY178" fmla="*/ 807522 h 1750993"/>
              <a:gd name="connsiteX179" fmla="*/ 1486960 w 2353859"/>
              <a:gd name="connsiteY179" fmla="*/ 760021 h 1750993"/>
              <a:gd name="connsiteX180" fmla="*/ 1546337 w 2353859"/>
              <a:gd name="connsiteY180" fmla="*/ 676893 h 1750993"/>
              <a:gd name="connsiteX181" fmla="*/ 1593838 w 2353859"/>
              <a:gd name="connsiteY181" fmla="*/ 581891 h 1750993"/>
              <a:gd name="connsiteX182" fmla="*/ 1629464 w 2353859"/>
              <a:gd name="connsiteY182" fmla="*/ 546265 h 1750993"/>
              <a:gd name="connsiteX183" fmla="*/ 1676965 w 2353859"/>
              <a:gd name="connsiteY183" fmla="*/ 463138 h 1750993"/>
              <a:gd name="connsiteX184" fmla="*/ 1688840 w 2353859"/>
              <a:gd name="connsiteY184" fmla="*/ 427512 h 1750993"/>
              <a:gd name="connsiteX185" fmla="*/ 1617588 w 2353859"/>
              <a:gd name="connsiteY185" fmla="*/ 439387 h 1750993"/>
              <a:gd name="connsiteX186" fmla="*/ 1475085 w 2353859"/>
              <a:gd name="connsiteY186" fmla="*/ 522514 h 1750993"/>
              <a:gd name="connsiteX187" fmla="*/ 1285079 w 2353859"/>
              <a:gd name="connsiteY187" fmla="*/ 653143 h 1750993"/>
              <a:gd name="connsiteX188" fmla="*/ 1000072 w 2353859"/>
              <a:gd name="connsiteY188" fmla="*/ 890649 h 1750993"/>
              <a:gd name="connsiteX189" fmla="*/ 905069 w 2353859"/>
              <a:gd name="connsiteY189" fmla="*/ 985652 h 1750993"/>
              <a:gd name="connsiteX190" fmla="*/ 845692 w 2353859"/>
              <a:gd name="connsiteY190" fmla="*/ 1045028 h 1750993"/>
              <a:gd name="connsiteX191" fmla="*/ 821942 w 2353859"/>
              <a:gd name="connsiteY191" fmla="*/ 1080654 h 1750993"/>
              <a:gd name="connsiteX192" fmla="*/ 976321 w 2353859"/>
              <a:gd name="connsiteY192" fmla="*/ 866899 h 1750993"/>
              <a:gd name="connsiteX193" fmla="*/ 1083199 w 2353859"/>
              <a:gd name="connsiteY193" fmla="*/ 736270 h 1750993"/>
              <a:gd name="connsiteX194" fmla="*/ 1130700 w 2353859"/>
              <a:gd name="connsiteY194" fmla="*/ 665018 h 1750993"/>
              <a:gd name="connsiteX195" fmla="*/ 1237578 w 2353859"/>
              <a:gd name="connsiteY195" fmla="*/ 534390 h 1750993"/>
              <a:gd name="connsiteX196" fmla="*/ 1320705 w 2353859"/>
              <a:gd name="connsiteY196" fmla="*/ 403761 h 1750993"/>
              <a:gd name="connsiteX197" fmla="*/ 1368207 w 2353859"/>
              <a:gd name="connsiteY197" fmla="*/ 344384 h 1750993"/>
              <a:gd name="connsiteX198" fmla="*/ 1427583 w 2353859"/>
              <a:gd name="connsiteY198" fmla="*/ 249382 h 1750993"/>
              <a:gd name="connsiteX199" fmla="*/ 1486960 w 2353859"/>
              <a:gd name="connsiteY199" fmla="*/ 166254 h 1750993"/>
              <a:gd name="connsiteX200" fmla="*/ 1498835 w 2353859"/>
              <a:gd name="connsiteY200" fmla="*/ 130628 h 1750993"/>
              <a:gd name="connsiteX201" fmla="*/ 1570087 w 2353859"/>
              <a:gd name="connsiteY201" fmla="*/ 11875 h 1750993"/>
              <a:gd name="connsiteX202" fmla="*/ 1581962 w 2353859"/>
              <a:gd name="connsiteY202" fmla="*/ 47501 h 1750993"/>
              <a:gd name="connsiteX203" fmla="*/ 1534461 w 2353859"/>
              <a:gd name="connsiteY203" fmla="*/ 154379 h 1750993"/>
              <a:gd name="connsiteX204" fmla="*/ 1380082 w 2353859"/>
              <a:gd name="connsiteY204" fmla="*/ 415636 h 1750993"/>
              <a:gd name="connsiteX205" fmla="*/ 1166326 w 2353859"/>
              <a:gd name="connsiteY205" fmla="*/ 736270 h 1750993"/>
              <a:gd name="connsiteX206" fmla="*/ 1106950 w 2353859"/>
              <a:gd name="connsiteY206" fmla="*/ 807522 h 1750993"/>
              <a:gd name="connsiteX207" fmla="*/ 1023822 w 2353859"/>
              <a:gd name="connsiteY207" fmla="*/ 938151 h 1750993"/>
              <a:gd name="connsiteX208" fmla="*/ 976321 w 2353859"/>
              <a:gd name="connsiteY208" fmla="*/ 985652 h 1750993"/>
              <a:gd name="connsiteX209" fmla="*/ 952570 w 2353859"/>
              <a:gd name="connsiteY209" fmla="*/ 1021278 h 1750993"/>
              <a:gd name="connsiteX210" fmla="*/ 905069 w 2353859"/>
              <a:gd name="connsiteY210" fmla="*/ 1080654 h 1750993"/>
              <a:gd name="connsiteX211" fmla="*/ 833817 w 2353859"/>
              <a:gd name="connsiteY211" fmla="*/ 1163782 h 1750993"/>
              <a:gd name="connsiteX212" fmla="*/ 857568 w 2353859"/>
              <a:gd name="connsiteY212" fmla="*/ 1140031 h 1750993"/>
              <a:gd name="connsiteX213" fmla="*/ 905069 w 2353859"/>
              <a:gd name="connsiteY213" fmla="*/ 1092530 h 1750993"/>
              <a:gd name="connsiteX214" fmla="*/ 1035698 w 2353859"/>
              <a:gd name="connsiteY214" fmla="*/ 926275 h 1750993"/>
              <a:gd name="connsiteX215" fmla="*/ 1095074 w 2353859"/>
              <a:gd name="connsiteY215" fmla="*/ 831273 h 1750993"/>
              <a:gd name="connsiteX216" fmla="*/ 1118825 w 2353859"/>
              <a:gd name="connsiteY216" fmla="*/ 783771 h 1750993"/>
              <a:gd name="connsiteX217" fmla="*/ 1178201 w 2353859"/>
              <a:gd name="connsiteY217" fmla="*/ 712519 h 1750993"/>
              <a:gd name="connsiteX218" fmla="*/ 1190077 w 2353859"/>
              <a:gd name="connsiteY218" fmla="*/ 676893 h 1750993"/>
              <a:gd name="connsiteX219" fmla="*/ 1130700 w 2353859"/>
              <a:gd name="connsiteY219" fmla="*/ 665018 h 1750993"/>
              <a:gd name="connsiteX220" fmla="*/ 1035698 w 2353859"/>
              <a:gd name="connsiteY220" fmla="*/ 748145 h 1750993"/>
              <a:gd name="connsiteX221" fmla="*/ 964446 w 2353859"/>
              <a:gd name="connsiteY221" fmla="*/ 843148 h 1750993"/>
              <a:gd name="connsiteX222" fmla="*/ 821942 w 2353859"/>
              <a:gd name="connsiteY222" fmla="*/ 1021278 h 1750993"/>
              <a:gd name="connsiteX223" fmla="*/ 691313 w 2353859"/>
              <a:gd name="connsiteY223" fmla="*/ 1175657 h 1750993"/>
              <a:gd name="connsiteX224" fmla="*/ 584435 w 2353859"/>
              <a:gd name="connsiteY224" fmla="*/ 1341912 h 1750993"/>
              <a:gd name="connsiteX225" fmla="*/ 536934 w 2353859"/>
              <a:gd name="connsiteY225" fmla="*/ 1413164 h 1750993"/>
              <a:gd name="connsiteX226" fmla="*/ 679438 w 2353859"/>
              <a:gd name="connsiteY226" fmla="*/ 1282535 h 1750993"/>
              <a:gd name="connsiteX227" fmla="*/ 750690 w 2353859"/>
              <a:gd name="connsiteY227" fmla="*/ 1199408 h 1750993"/>
              <a:gd name="connsiteX228" fmla="*/ 857568 w 2353859"/>
              <a:gd name="connsiteY228" fmla="*/ 1092530 h 1750993"/>
              <a:gd name="connsiteX229" fmla="*/ 905069 w 2353859"/>
              <a:gd name="connsiteY229" fmla="*/ 1021278 h 1750993"/>
              <a:gd name="connsiteX230" fmla="*/ 1095074 w 2353859"/>
              <a:gd name="connsiteY230" fmla="*/ 795647 h 1750993"/>
              <a:gd name="connsiteX231" fmla="*/ 1166326 w 2353859"/>
              <a:gd name="connsiteY231" fmla="*/ 676893 h 1750993"/>
              <a:gd name="connsiteX232" fmla="*/ 1261329 w 2353859"/>
              <a:gd name="connsiteY232" fmla="*/ 546265 h 1750993"/>
              <a:gd name="connsiteX233" fmla="*/ 1344456 w 2353859"/>
              <a:gd name="connsiteY233" fmla="*/ 403761 h 1750993"/>
              <a:gd name="connsiteX234" fmla="*/ 1320705 w 2353859"/>
              <a:gd name="connsiteY234" fmla="*/ 451262 h 1750993"/>
              <a:gd name="connsiteX235" fmla="*/ 1249453 w 2353859"/>
              <a:gd name="connsiteY235" fmla="*/ 546265 h 1750993"/>
              <a:gd name="connsiteX236" fmla="*/ 1106950 w 2353859"/>
              <a:gd name="connsiteY236" fmla="*/ 795647 h 1750993"/>
              <a:gd name="connsiteX237" fmla="*/ 1059448 w 2353859"/>
              <a:gd name="connsiteY237" fmla="*/ 878774 h 1750993"/>
              <a:gd name="connsiteX238" fmla="*/ 976321 w 2353859"/>
              <a:gd name="connsiteY238" fmla="*/ 1021278 h 1750993"/>
              <a:gd name="connsiteX239" fmla="*/ 905069 w 2353859"/>
              <a:gd name="connsiteY239" fmla="*/ 1163782 h 1750993"/>
              <a:gd name="connsiteX240" fmla="*/ 869443 w 2353859"/>
              <a:gd name="connsiteY240" fmla="*/ 1223158 h 1750993"/>
              <a:gd name="connsiteX241" fmla="*/ 810066 w 2353859"/>
              <a:gd name="connsiteY241" fmla="*/ 1341912 h 1750993"/>
              <a:gd name="connsiteX242" fmla="*/ 786316 w 2353859"/>
              <a:gd name="connsiteY242" fmla="*/ 1377538 h 1750993"/>
              <a:gd name="connsiteX243" fmla="*/ 762565 w 2353859"/>
              <a:gd name="connsiteY243" fmla="*/ 1448790 h 1750993"/>
              <a:gd name="connsiteX244" fmla="*/ 916944 w 2353859"/>
              <a:gd name="connsiteY244" fmla="*/ 1294410 h 1750993"/>
              <a:gd name="connsiteX245" fmla="*/ 1130700 w 2353859"/>
              <a:gd name="connsiteY245" fmla="*/ 1092530 h 1750993"/>
              <a:gd name="connsiteX246" fmla="*/ 1308830 w 2353859"/>
              <a:gd name="connsiteY246" fmla="*/ 890649 h 1750993"/>
              <a:gd name="connsiteX247" fmla="*/ 1439459 w 2353859"/>
              <a:gd name="connsiteY247" fmla="*/ 736270 h 1750993"/>
              <a:gd name="connsiteX248" fmla="*/ 1522586 w 2353859"/>
              <a:gd name="connsiteY248" fmla="*/ 629392 h 1750993"/>
              <a:gd name="connsiteX249" fmla="*/ 1546337 w 2353859"/>
              <a:gd name="connsiteY249" fmla="*/ 581891 h 1750993"/>
              <a:gd name="connsiteX250" fmla="*/ 1581962 w 2353859"/>
              <a:gd name="connsiteY250" fmla="*/ 534390 h 1750993"/>
              <a:gd name="connsiteX251" fmla="*/ 1486960 w 2353859"/>
              <a:gd name="connsiteY251" fmla="*/ 558140 h 1750993"/>
              <a:gd name="connsiteX252" fmla="*/ 1332581 w 2353859"/>
              <a:gd name="connsiteY252" fmla="*/ 736270 h 1750993"/>
              <a:gd name="connsiteX253" fmla="*/ 1213827 w 2353859"/>
              <a:gd name="connsiteY253" fmla="*/ 866899 h 1750993"/>
              <a:gd name="connsiteX254" fmla="*/ 1059448 w 2353859"/>
              <a:gd name="connsiteY254" fmla="*/ 1104405 h 1750993"/>
              <a:gd name="connsiteX255" fmla="*/ 1011947 w 2353859"/>
              <a:gd name="connsiteY255" fmla="*/ 1151906 h 1750993"/>
              <a:gd name="connsiteX256" fmla="*/ 928820 w 2353859"/>
              <a:gd name="connsiteY256" fmla="*/ 1282535 h 1750993"/>
              <a:gd name="connsiteX257" fmla="*/ 881318 w 2353859"/>
              <a:gd name="connsiteY257" fmla="*/ 1330036 h 1750993"/>
              <a:gd name="connsiteX258" fmla="*/ 833817 w 2353859"/>
              <a:gd name="connsiteY258" fmla="*/ 1401288 h 1750993"/>
              <a:gd name="connsiteX259" fmla="*/ 940695 w 2353859"/>
              <a:gd name="connsiteY259" fmla="*/ 1258784 h 1750993"/>
              <a:gd name="connsiteX260" fmla="*/ 1332581 w 2353859"/>
              <a:gd name="connsiteY260" fmla="*/ 831273 h 1750993"/>
              <a:gd name="connsiteX261" fmla="*/ 1498835 w 2353859"/>
              <a:gd name="connsiteY261" fmla="*/ 629392 h 1750993"/>
              <a:gd name="connsiteX262" fmla="*/ 1629464 w 2353859"/>
              <a:gd name="connsiteY262" fmla="*/ 451262 h 1750993"/>
              <a:gd name="connsiteX263" fmla="*/ 1688840 w 2353859"/>
              <a:gd name="connsiteY263" fmla="*/ 356260 h 1750993"/>
              <a:gd name="connsiteX264" fmla="*/ 1712591 w 2353859"/>
              <a:gd name="connsiteY264" fmla="*/ 320634 h 1750993"/>
              <a:gd name="connsiteX265" fmla="*/ 1605713 w 2353859"/>
              <a:gd name="connsiteY265" fmla="*/ 415636 h 1750993"/>
              <a:gd name="connsiteX266" fmla="*/ 1510711 w 2353859"/>
              <a:gd name="connsiteY266" fmla="*/ 534390 h 1750993"/>
              <a:gd name="connsiteX267" fmla="*/ 1190077 w 2353859"/>
              <a:gd name="connsiteY267" fmla="*/ 961901 h 1750993"/>
              <a:gd name="connsiteX268" fmla="*/ 1083199 w 2353859"/>
              <a:gd name="connsiteY268" fmla="*/ 1163782 h 1750993"/>
              <a:gd name="connsiteX269" fmla="*/ 881318 w 2353859"/>
              <a:gd name="connsiteY269" fmla="*/ 1496291 h 1750993"/>
              <a:gd name="connsiteX270" fmla="*/ 845692 w 2353859"/>
              <a:gd name="connsiteY270" fmla="*/ 1531917 h 1750993"/>
              <a:gd name="connsiteX271" fmla="*/ 798191 w 2353859"/>
              <a:gd name="connsiteY271" fmla="*/ 1626919 h 1750993"/>
              <a:gd name="connsiteX272" fmla="*/ 762565 w 2353859"/>
              <a:gd name="connsiteY272" fmla="*/ 1674421 h 1750993"/>
              <a:gd name="connsiteX273" fmla="*/ 715064 w 2353859"/>
              <a:gd name="connsiteY273" fmla="*/ 1745673 h 1750993"/>
              <a:gd name="connsiteX274" fmla="*/ 738814 w 2353859"/>
              <a:gd name="connsiteY274" fmla="*/ 1698171 h 1750993"/>
              <a:gd name="connsiteX275" fmla="*/ 869443 w 2353859"/>
              <a:gd name="connsiteY275" fmla="*/ 1555667 h 1750993"/>
              <a:gd name="connsiteX276" fmla="*/ 1071324 w 2353859"/>
              <a:gd name="connsiteY276" fmla="*/ 1353787 h 1750993"/>
              <a:gd name="connsiteX277" fmla="*/ 1142575 w 2353859"/>
              <a:gd name="connsiteY277" fmla="*/ 1282535 h 1750993"/>
              <a:gd name="connsiteX278" fmla="*/ 1320705 w 2353859"/>
              <a:gd name="connsiteY278" fmla="*/ 1140031 h 1750993"/>
              <a:gd name="connsiteX279" fmla="*/ 1486960 w 2353859"/>
              <a:gd name="connsiteY279" fmla="*/ 997527 h 1750993"/>
              <a:gd name="connsiteX280" fmla="*/ 1534461 w 2353859"/>
              <a:gd name="connsiteY280" fmla="*/ 950026 h 1750993"/>
              <a:gd name="connsiteX281" fmla="*/ 1581962 w 2353859"/>
              <a:gd name="connsiteY281" fmla="*/ 866899 h 1750993"/>
              <a:gd name="connsiteX282" fmla="*/ 1605713 w 2353859"/>
              <a:gd name="connsiteY282" fmla="*/ 819397 h 1750993"/>
              <a:gd name="connsiteX283" fmla="*/ 1475085 w 2353859"/>
              <a:gd name="connsiteY283" fmla="*/ 997527 h 1750993"/>
              <a:gd name="connsiteX284" fmla="*/ 1415708 w 2353859"/>
              <a:gd name="connsiteY284" fmla="*/ 1068779 h 1750993"/>
              <a:gd name="connsiteX285" fmla="*/ 1368207 w 2353859"/>
              <a:gd name="connsiteY285" fmla="*/ 1163782 h 1750993"/>
              <a:gd name="connsiteX286" fmla="*/ 1320705 w 2353859"/>
              <a:gd name="connsiteY286" fmla="*/ 1235034 h 1750993"/>
              <a:gd name="connsiteX287" fmla="*/ 1308830 w 2353859"/>
              <a:gd name="connsiteY287" fmla="*/ 1270660 h 1750993"/>
              <a:gd name="connsiteX288" fmla="*/ 1344456 w 2353859"/>
              <a:gd name="connsiteY288" fmla="*/ 1235034 h 1750993"/>
              <a:gd name="connsiteX289" fmla="*/ 1391957 w 2353859"/>
              <a:gd name="connsiteY289" fmla="*/ 1175657 h 1750993"/>
              <a:gd name="connsiteX290" fmla="*/ 1475085 w 2353859"/>
              <a:gd name="connsiteY290" fmla="*/ 1045028 h 1750993"/>
              <a:gd name="connsiteX291" fmla="*/ 1570087 w 2353859"/>
              <a:gd name="connsiteY291" fmla="*/ 926275 h 1750993"/>
              <a:gd name="connsiteX292" fmla="*/ 1617588 w 2353859"/>
              <a:gd name="connsiteY292" fmla="*/ 855023 h 1750993"/>
              <a:gd name="connsiteX293" fmla="*/ 1688840 w 2353859"/>
              <a:gd name="connsiteY293" fmla="*/ 760021 h 1750993"/>
              <a:gd name="connsiteX294" fmla="*/ 1771968 w 2353859"/>
              <a:gd name="connsiteY294" fmla="*/ 653143 h 1750993"/>
              <a:gd name="connsiteX295" fmla="*/ 1819469 w 2353859"/>
              <a:gd name="connsiteY295" fmla="*/ 581891 h 1750993"/>
              <a:gd name="connsiteX296" fmla="*/ 1760092 w 2353859"/>
              <a:gd name="connsiteY296" fmla="*/ 665018 h 1750993"/>
              <a:gd name="connsiteX297" fmla="*/ 1570087 w 2353859"/>
              <a:gd name="connsiteY297" fmla="*/ 926275 h 1750993"/>
              <a:gd name="connsiteX298" fmla="*/ 1522586 w 2353859"/>
              <a:gd name="connsiteY298" fmla="*/ 1009403 h 1750993"/>
              <a:gd name="connsiteX299" fmla="*/ 1391957 w 2353859"/>
              <a:gd name="connsiteY299" fmla="*/ 1211283 h 1750993"/>
              <a:gd name="connsiteX300" fmla="*/ 1356331 w 2353859"/>
              <a:gd name="connsiteY300" fmla="*/ 1270660 h 1750993"/>
              <a:gd name="connsiteX301" fmla="*/ 1332581 w 2353859"/>
              <a:gd name="connsiteY301" fmla="*/ 1318161 h 1750993"/>
              <a:gd name="connsiteX302" fmla="*/ 1368207 w 2353859"/>
              <a:gd name="connsiteY302" fmla="*/ 1258784 h 1750993"/>
              <a:gd name="connsiteX303" fmla="*/ 1617588 w 2353859"/>
              <a:gd name="connsiteY303" fmla="*/ 914400 h 1750993"/>
              <a:gd name="connsiteX304" fmla="*/ 1724466 w 2353859"/>
              <a:gd name="connsiteY304" fmla="*/ 771896 h 1750993"/>
              <a:gd name="connsiteX305" fmla="*/ 1831344 w 2353859"/>
              <a:gd name="connsiteY305" fmla="*/ 617517 h 1750993"/>
              <a:gd name="connsiteX306" fmla="*/ 1985724 w 2353859"/>
              <a:gd name="connsiteY306" fmla="*/ 415636 h 1750993"/>
              <a:gd name="connsiteX307" fmla="*/ 2021350 w 2353859"/>
              <a:gd name="connsiteY307" fmla="*/ 356260 h 1750993"/>
              <a:gd name="connsiteX308" fmla="*/ 2056975 w 2353859"/>
              <a:gd name="connsiteY308" fmla="*/ 320634 h 1750993"/>
              <a:gd name="connsiteX309" fmla="*/ 2104477 w 2353859"/>
              <a:gd name="connsiteY309" fmla="*/ 261257 h 1750993"/>
              <a:gd name="connsiteX310" fmla="*/ 2163853 w 2353859"/>
              <a:gd name="connsiteY310" fmla="*/ 154379 h 1750993"/>
              <a:gd name="connsiteX311" fmla="*/ 2151978 w 2353859"/>
              <a:gd name="connsiteY311" fmla="*/ 225631 h 1750993"/>
              <a:gd name="connsiteX312" fmla="*/ 2068851 w 2353859"/>
              <a:gd name="connsiteY312" fmla="*/ 356260 h 1750993"/>
              <a:gd name="connsiteX313" fmla="*/ 2009474 w 2353859"/>
              <a:gd name="connsiteY313" fmla="*/ 451262 h 1750993"/>
              <a:gd name="connsiteX314" fmla="*/ 1950098 w 2353859"/>
              <a:gd name="connsiteY314" fmla="*/ 534390 h 1750993"/>
              <a:gd name="connsiteX315" fmla="*/ 1819469 w 2353859"/>
              <a:gd name="connsiteY315" fmla="*/ 748145 h 1750993"/>
              <a:gd name="connsiteX316" fmla="*/ 1724466 w 2353859"/>
              <a:gd name="connsiteY316" fmla="*/ 878774 h 1750993"/>
              <a:gd name="connsiteX317" fmla="*/ 1676965 w 2353859"/>
              <a:gd name="connsiteY317" fmla="*/ 950026 h 1750993"/>
              <a:gd name="connsiteX318" fmla="*/ 1641339 w 2353859"/>
              <a:gd name="connsiteY318" fmla="*/ 1009403 h 1750993"/>
              <a:gd name="connsiteX319" fmla="*/ 1593838 w 2353859"/>
              <a:gd name="connsiteY319" fmla="*/ 1068779 h 1750993"/>
              <a:gd name="connsiteX320" fmla="*/ 1570087 w 2353859"/>
              <a:gd name="connsiteY320" fmla="*/ 1116280 h 1750993"/>
              <a:gd name="connsiteX321" fmla="*/ 1712591 w 2353859"/>
              <a:gd name="connsiteY321" fmla="*/ 926275 h 1750993"/>
              <a:gd name="connsiteX322" fmla="*/ 1819469 w 2353859"/>
              <a:gd name="connsiteY322" fmla="*/ 819397 h 1750993"/>
              <a:gd name="connsiteX323" fmla="*/ 1961973 w 2353859"/>
              <a:gd name="connsiteY323" fmla="*/ 653143 h 1750993"/>
              <a:gd name="connsiteX324" fmla="*/ 2056975 w 2353859"/>
              <a:gd name="connsiteY324" fmla="*/ 534390 h 1750993"/>
              <a:gd name="connsiteX325" fmla="*/ 2151978 w 2353859"/>
              <a:gd name="connsiteY325" fmla="*/ 439387 h 1750993"/>
              <a:gd name="connsiteX326" fmla="*/ 2175729 w 2353859"/>
              <a:gd name="connsiteY326" fmla="*/ 403761 h 1750993"/>
              <a:gd name="connsiteX327" fmla="*/ 2151978 w 2353859"/>
              <a:gd name="connsiteY327" fmla="*/ 463138 h 1750993"/>
              <a:gd name="connsiteX328" fmla="*/ 2021350 w 2353859"/>
              <a:gd name="connsiteY328" fmla="*/ 641267 h 1750993"/>
              <a:gd name="connsiteX329" fmla="*/ 1783843 w 2353859"/>
              <a:gd name="connsiteY329" fmla="*/ 997527 h 1750993"/>
              <a:gd name="connsiteX330" fmla="*/ 1676965 w 2353859"/>
              <a:gd name="connsiteY330" fmla="*/ 1140031 h 1750993"/>
              <a:gd name="connsiteX331" fmla="*/ 1653214 w 2353859"/>
              <a:gd name="connsiteY331" fmla="*/ 1199408 h 1750993"/>
              <a:gd name="connsiteX332" fmla="*/ 1617588 w 2353859"/>
              <a:gd name="connsiteY332" fmla="*/ 1235034 h 1750993"/>
              <a:gd name="connsiteX333" fmla="*/ 1546337 w 2353859"/>
              <a:gd name="connsiteY333" fmla="*/ 1341912 h 1750993"/>
              <a:gd name="connsiteX334" fmla="*/ 1510711 w 2353859"/>
              <a:gd name="connsiteY334" fmla="*/ 1377538 h 1750993"/>
              <a:gd name="connsiteX335" fmla="*/ 1581962 w 2353859"/>
              <a:gd name="connsiteY335" fmla="*/ 1282535 h 1750993"/>
              <a:gd name="connsiteX336" fmla="*/ 1688840 w 2353859"/>
              <a:gd name="connsiteY336" fmla="*/ 1140031 h 1750993"/>
              <a:gd name="connsiteX337" fmla="*/ 1771968 w 2353859"/>
              <a:gd name="connsiteY337" fmla="*/ 1056904 h 1750993"/>
              <a:gd name="connsiteX338" fmla="*/ 1890721 w 2353859"/>
              <a:gd name="connsiteY338" fmla="*/ 926275 h 1750993"/>
              <a:gd name="connsiteX339" fmla="*/ 1961973 w 2353859"/>
              <a:gd name="connsiteY339" fmla="*/ 843148 h 1750993"/>
              <a:gd name="connsiteX340" fmla="*/ 1985724 w 2353859"/>
              <a:gd name="connsiteY340" fmla="*/ 807522 h 1750993"/>
              <a:gd name="connsiteX341" fmla="*/ 2021350 w 2353859"/>
              <a:gd name="connsiteY341" fmla="*/ 760021 h 1750993"/>
              <a:gd name="connsiteX342" fmla="*/ 1890721 w 2353859"/>
              <a:gd name="connsiteY342" fmla="*/ 961901 h 1750993"/>
              <a:gd name="connsiteX343" fmla="*/ 1807594 w 2353859"/>
              <a:gd name="connsiteY343" fmla="*/ 1092530 h 1750993"/>
              <a:gd name="connsiteX344" fmla="*/ 1771968 w 2353859"/>
              <a:gd name="connsiteY344" fmla="*/ 1163782 h 1750993"/>
              <a:gd name="connsiteX345" fmla="*/ 1653214 w 2353859"/>
              <a:gd name="connsiteY345" fmla="*/ 1330036 h 1750993"/>
              <a:gd name="connsiteX346" fmla="*/ 1629464 w 2353859"/>
              <a:gd name="connsiteY346" fmla="*/ 1365662 h 1750993"/>
              <a:gd name="connsiteX347" fmla="*/ 1593838 w 2353859"/>
              <a:gd name="connsiteY347" fmla="*/ 1436914 h 1750993"/>
              <a:gd name="connsiteX348" fmla="*/ 1617588 w 2353859"/>
              <a:gd name="connsiteY348" fmla="*/ 1389413 h 1750993"/>
              <a:gd name="connsiteX349" fmla="*/ 1688840 w 2353859"/>
              <a:gd name="connsiteY349" fmla="*/ 1270660 h 1750993"/>
              <a:gd name="connsiteX350" fmla="*/ 1831344 w 2353859"/>
              <a:gd name="connsiteY350" fmla="*/ 1092530 h 1750993"/>
              <a:gd name="connsiteX351" fmla="*/ 1950098 w 2353859"/>
              <a:gd name="connsiteY351" fmla="*/ 926275 h 1750993"/>
              <a:gd name="connsiteX352" fmla="*/ 2068851 w 2353859"/>
              <a:gd name="connsiteY352" fmla="*/ 783771 h 1750993"/>
              <a:gd name="connsiteX353" fmla="*/ 2092601 w 2353859"/>
              <a:gd name="connsiteY353" fmla="*/ 748145 h 1750993"/>
              <a:gd name="connsiteX354" fmla="*/ 2080726 w 2353859"/>
              <a:gd name="connsiteY354" fmla="*/ 760021 h 1750993"/>
              <a:gd name="connsiteX355" fmla="*/ 2033225 w 2353859"/>
              <a:gd name="connsiteY355" fmla="*/ 807522 h 1750993"/>
              <a:gd name="connsiteX356" fmla="*/ 1938222 w 2353859"/>
              <a:gd name="connsiteY356" fmla="*/ 950026 h 1750993"/>
              <a:gd name="connsiteX357" fmla="*/ 1855095 w 2353859"/>
              <a:gd name="connsiteY357" fmla="*/ 1045028 h 1750993"/>
              <a:gd name="connsiteX358" fmla="*/ 1795718 w 2353859"/>
              <a:gd name="connsiteY358" fmla="*/ 1140031 h 1750993"/>
              <a:gd name="connsiteX359" fmla="*/ 1878846 w 2353859"/>
              <a:gd name="connsiteY359" fmla="*/ 1056904 h 1750993"/>
              <a:gd name="connsiteX360" fmla="*/ 1961973 w 2353859"/>
              <a:gd name="connsiteY360" fmla="*/ 961901 h 1750993"/>
              <a:gd name="connsiteX361" fmla="*/ 2033225 w 2353859"/>
              <a:gd name="connsiteY361" fmla="*/ 866899 h 1750993"/>
              <a:gd name="connsiteX362" fmla="*/ 2104477 w 2353859"/>
              <a:gd name="connsiteY362" fmla="*/ 783771 h 1750993"/>
              <a:gd name="connsiteX363" fmla="*/ 2128227 w 2353859"/>
              <a:gd name="connsiteY363" fmla="*/ 736270 h 1750993"/>
              <a:gd name="connsiteX364" fmla="*/ 2199479 w 2353859"/>
              <a:gd name="connsiteY364" fmla="*/ 676893 h 1750993"/>
              <a:gd name="connsiteX365" fmla="*/ 2235105 w 2353859"/>
              <a:gd name="connsiteY365" fmla="*/ 617517 h 1750993"/>
              <a:gd name="connsiteX366" fmla="*/ 2282607 w 2353859"/>
              <a:gd name="connsiteY366" fmla="*/ 558140 h 1750993"/>
              <a:gd name="connsiteX367" fmla="*/ 2330108 w 2353859"/>
              <a:gd name="connsiteY367" fmla="*/ 510639 h 1750993"/>
              <a:gd name="connsiteX368" fmla="*/ 2306357 w 2353859"/>
              <a:gd name="connsiteY368" fmla="*/ 546265 h 1750993"/>
              <a:gd name="connsiteX369" fmla="*/ 2223230 w 2353859"/>
              <a:gd name="connsiteY369" fmla="*/ 676893 h 1750993"/>
              <a:gd name="connsiteX370" fmla="*/ 2175729 w 2353859"/>
              <a:gd name="connsiteY370" fmla="*/ 771896 h 1750993"/>
              <a:gd name="connsiteX371" fmla="*/ 1997599 w 2353859"/>
              <a:gd name="connsiteY371" fmla="*/ 1056904 h 1750993"/>
              <a:gd name="connsiteX372" fmla="*/ 1961973 w 2353859"/>
              <a:gd name="connsiteY372" fmla="*/ 1116280 h 1750993"/>
              <a:gd name="connsiteX373" fmla="*/ 1890721 w 2353859"/>
              <a:gd name="connsiteY373" fmla="*/ 1235034 h 1750993"/>
              <a:gd name="connsiteX374" fmla="*/ 1866970 w 2353859"/>
              <a:gd name="connsiteY374" fmla="*/ 1282535 h 1750993"/>
              <a:gd name="connsiteX375" fmla="*/ 1795718 w 2353859"/>
              <a:gd name="connsiteY375" fmla="*/ 1389413 h 1750993"/>
              <a:gd name="connsiteX376" fmla="*/ 1783843 w 2353859"/>
              <a:gd name="connsiteY376" fmla="*/ 1425039 h 1750993"/>
              <a:gd name="connsiteX377" fmla="*/ 1843220 w 2353859"/>
              <a:gd name="connsiteY377" fmla="*/ 1353787 h 1750993"/>
              <a:gd name="connsiteX378" fmla="*/ 1961973 w 2353859"/>
              <a:gd name="connsiteY378" fmla="*/ 1223158 h 1750993"/>
              <a:gd name="connsiteX379" fmla="*/ 2104477 w 2353859"/>
              <a:gd name="connsiteY379" fmla="*/ 1021278 h 1750993"/>
              <a:gd name="connsiteX380" fmla="*/ 2187604 w 2353859"/>
              <a:gd name="connsiteY380" fmla="*/ 914400 h 1750993"/>
              <a:gd name="connsiteX381" fmla="*/ 2246981 w 2353859"/>
              <a:gd name="connsiteY381" fmla="*/ 831273 h 1750993"/>
              <a:gd name="connsiteX382" fmla="*/ 2282607 w 2353859"/>
              <a:gd name="connsiteY382" fmla="*/ 795647 h 1750993"/>
              <a:gd name="connsiteX383" fmla="*/ 2306357 w 2353859"/>
              <a:gd name="connsiteY383" fmla="*/ 760021 h 1750993"/>
              <a:gd name="connsiteX384" fmla="*/ 2092601 w 2353859"/>
              <a:gd name="connsiteY384" fmla="*/ 1045028 h 1750993"/>
              <a:gd name="connsiteX385" fmla="*/ 2009474 w 2353859"/>
              <a:gd name="connsiteY385" fmla="*/ 1175657 h 1750993"/>
              <a:gd name="connsiteX386" fmla="*/ 1961973 w 2353859"/>
              <a:gd name="connsiteY386" fmla="*/ 1258784 h 1750993"/>
              <a:gd name="connsiteX387" fmla="*/ 1902596 w 2353859"/>
              <a:gd name="connsiteY387" fmla="*/ 1330036 h 1750993"/>
              <a:gd name="connsiteX388" fmla="*/ 1890721 w 2353859"/>
              <a:gd name="connsiteY388" fmla="*/ 1365662 h 1750993"/>
              <a:gd name="connsiteX389" fmla="*/ 1866970 w 2353859"/>
              <a:gd name="connsiteY389" fmla="*/ 1401288 h 1750993"/>
              <a:gd name="connsiteX390" fmla="*/ 1961973 w 2353859"/>
              <a:gd name="connsiteY390" fmla="*/ 1258784 h 1750993"/>
              <a:gd name="connsiteX391" fmla="*/ 2080726 w 2353859"/>
              <a:gd name="connsiteY391" fmla="*/ 1116280 h 1750993"/>
              <a:gd name="connsiteX392" fmla="*/ 2163853 w 2353859"/>
              <a:gd name="connsiteY392" fmla="*/ 997527 h 1750993"/>
              <a:gd name="connsiteX393" fmla="*/ 2211355 w 2353859"/>
              <a:gd name="connsiteY393" fmla="*/ 950026 h 1750993"/>
              <a:gd name="connsiteX394" fmla="*/ 2199479 w 2353859"/>
              <a:gd name="connsiteY394" fmla="*/ 961901 h 1750993"/>
              <a:gd name="connsiteX395" fmla="*/ 2151978 w 2353859"/>
              <a:gd name="connsiteY395" fmla="*/ 1009403 h 1750993"/>
              <a:gd name="connsiteX396" fmla="*/ 2128227 w 2353859"/>
              <a:gd name="connsiteY396" fmla="*/ 1056904 h 1750993"/>
              <a:gd name="connsiteX397" fmla="*/ 2092601 w 2353859"/>
              <a:gd name="connsiteY397" fmla="*/ 1104405 h 1750993"/>
              <a:gd name="connsiteX398" fmla="*/ 2068851 w 2353859"/>
              <a:gd name="connsiteY398" fmla="*/ 1140031 h 1750993"/>
              <a:gd name="connsiteX399" fmla="*/ 2104477 w 2353859"/>
              <a:gd name="connsiteY399" fmla="*/ 1116280 h 1750993"/>
              <a:gd name="connsiteX400" fmla="*/ 2175729 w 2353859"/>
              <a:gd name="connsiteY400" fmla="*/ 1056904 h 1750993"/>
              <a:gd name="connsiteX401" fmla="*/ 2211355 w 2353859"/>
              <a:gd name="connsiteY401" fmla="*/ 1021278 h 1750993"/>
              <a:gd name="connsiteX402" fmla="*/ 2294482 w 2353859"/>
              <a:gd name="connsiteY402" fmla="*/ 950026 h 1750993"/>
              <a:gd name="connsiteX403" fmla="*/ 2270731 w 2353859"/>
              <a:gd name="connsiteY403" fmla="*/ 1009403 h 1750993"/>
              <a:gd name="connsiteX404" fmla="*/ 2187604 w 2353859"/>
              <a:gd name="connsiteY404" fmla="*/ 1128156 h 1750993"/>
              <a:gd name="connsiteX405" fmla="*/ 2163853 w 2353859"/>
              <a:gd name="connsiteY405" fmla="*/ 1163782 h 1750993"/>
              <a:gd name="connsiteX406" fmla="*/ 2116352 w 2353859"/>
              <a:gd name="connsiteY406" fmla="*/ 1223158 h 1750993"/>
              <a:gd name="connsiteX407" fmla="*/ 2092601 w 2353859"/>
              <a:gd name="connsiteY407" fmla="*/ 1258784 h 1750993"/>
              <a:gd name="connsiteX408" fmla="*/ 2163853 w 2353859"/>
              <a:gd name="connsiteY408" fmla="*/ 1163782 h 1750993"/>
              <a:gd name="connsiteX409" fmla="*/ 2211355 w 2353859"/>
              <a:gd name="connsiteY409" fmla="*/ 1128156 h 1750993"/>
              <a:gd name="connsiteX410" fmla="*/ 2246981 w 2353859"/>
              <a:gd name="connsiteY410" fmla="*/ 1080654 h 1750993"/>
              <a:gd name="connsiteX411" fmla="*/ 2306357 w 2353859"/>
              <a:gd name="connsiteY411" fmla="*/ 1045028 h 1750993"/>
              <a:gd name="connsiteX412" fmla="*/ 2353859 w 2353859"/>
              <a:gd name="connsiteY412" fmla="*/ 1009403 h 1750993"/>
              <a:gd name="connsiteX413" fmla="*/ 2341983 w 2353859"/>
              <a:gd name="connsiteY413" fmla="*/ 1068779 h 1750993"/>
              <a:gd name="connsiteX414" fmla="*/ 2294482 w 2353859"/>
              <a:gd name="connsiteY414" fmla="*/ 1116280 h 1750993"/>
              <a:gd name="connsiteX415" fmla="*/ 2187604 w 2353859"/>
              <a:gd name="connsiteY415" fmla="*/ 1246909 h 1750993"/>
              <a:gd name="connsiteX416" fmla="*/ 2092601 w 2353859"/>
              <a:gd name="connsiteY416" fmla="*/ 1341912 h 1750993"/>
              <a:gd name="connsiteX417" fmla="*/ 2056975 w 2353859"/>
              <a:gd name="connsiteY417" fmla="*/ 1377538 h 1750993"/>
              <a:gd name="connsiteX418" fmla="*/ 2021350 w 2353859"/>
              <a:gd name="connsiteY418" fmla="*/ 1413164 h 1750993"/>
              <a:gd name="connsiteX419" fmla="*/ 2068851 w 2353859"/>
              <a:gd name="connsiteY419" fmla="*/ 1341912 h 1750993"/>
              <a:gd name="connsiteX420" fmla="*/ 2056975 w 2353859"/>
              <a:gd name="connsiteY420" fmla="*/ 1223158 h 1750993"/>
              <a:gd name="connsiteX421" fmla="*/ 1961973 w 2353859"/>
              <a:gd name="connsiteY421" fmla="*/ 1092530 h 1750993"/>
              <a:gd name="connsiteX422" fmla="*/ 1914472 w 2353859"/>
              <a:gd name="connsiteY422" fmla="*/ 1068779 h 1750993"/>
              <a:gd name="connsiteX423" fmla="*/ 1843220 w 2353859"/>
              <a:gd name="connsiteY423" fmla="*/ 1021278 h 1750993"/>
              <a:gd name="connsiteX424" fmla="*/ 1771968 w 2353859"/>
              <a:gd name="connsiteY424" fmla="*/ 997527 h 1750993"/>
              <a:gd name="connsiteX425" fmla="*/ 1427583 w 2353859"/>
              <a:gd name="connsiteY425" fmla="*/ 961901 h 1750993"/>
              <a:gd name="connsiteX426" fmla="*/ 893194 w 2353859"/>
              <a:gd name="connsiteY426" fmla="*/ 985652 h 1750993"/>
              <a:gd name="connsiteX427" fmla="*/ 774440 w 2353859"/>
              <a:gd name="connsiteY427" fmla="*/ 1021278 h 1750993"/>
              <a:gd name="connsiteX428" fmla="*/ 584435 w 2353859"/>
              <a:gd name="connsiteY428" fmla="*/ 1116280 h 1750993"/>
              <a:gd name="connsiteX429" fmla="*/ 548809 w 2353859"/>
              <a:gd name="connsiteY429" fmla="*/ 1140031 h 1750993"/>
              <a:gd name="connsiteX430" fmla="*/ 406305 w 2353859"/>
              <a:gd name="connsiteY430" fmla="*/ 1211283 h 1750993"/>
              <a:gd name="connsiteX431" fmla="*/ 358804 w 2353859"/>
              <a:gd name="connsiteY431" fmla="*/ 1235034 h 1750993"/>
              <a:gd name="connsiteX432" fmla="*/ 323178 w 2353859"/>
              <a:gd name="connsiteY432" fmla="*/ 1258784 h 1750993"/>
              <a:gd name="connsiteX433" fmla="*/ 335053 w 2353859"/>
              <a:gd name="connsiteY433" fmla="*/ 1068779 h 1750993"/>
              <a:gd name="connsiteX434" fmla="*/ 358804 w 2353859"/>
              <a:gd name="connsiteY434" fmla="*/ 1021278 h 1750993"/>
              <a:gd name="connsiteX435" fmla="*/ 370679 w 2353859"/>
              <a:gd name="connsiteY435" fmla="*/ 961901 h 1750993"/>
              <a:gd name="connsiteX436" fmla="*/ 394430 w 2353859"/>
              <a:gd name="connsiteY436" fmla="*/ 866899 h 1750993"/>
              <a:gd name="connsiteX437" fmla="*/ 406305 w 2353859"/>
              <a:gd name="connsiteY437" fmla="*/ 831273 h 1750993"/>
              <a:gd name="connsiteX438" fmla="*/ 370679 w 2353859"/>
              <a:gd name="connsiteY438" fmla="*/ 843148 h 1750993"/>
              <a:gd name="connsiteX439" fmla="*/ 228175 w 2353859"/>
              <a:gd name="connsiteY439" fmla="*/ 961901 h 1750993"/>
              <a:gd name="connsiteX440" fmla="*/ 180674 w 2353859"/>
              <a:gd name="connsiteY440" fmla="*/ 1009403 h 1750993"/>
              <a:gd name="connsiteX441" fmla="*/ 133173 w 2353859"/>
              <a:gd name="connsiteY441" fmla="*/ 1056904 h 1750993"/>
              <a:gd name="connsiteX442" fmla="*/ 192550 w 2353859"/>
              <a:gd name="connsiteY442" fmla="*/ 961901 h 1750993"/>
              <a:gd name="connsiteX443" fmla="*/ 311303 w 2353859"/>
              <a:gd name="connsiteY443" fmla="*/ 843148 h 1750993"/>
              <a:gd name="connsiteX444" fmla="*/ 335053 w 2353859"/>
              <a:gd name="connsiteY444" fmla="*/ 807522 h 1750993"/>
              <a:gd name="connsiteX445" fmla="*/ 430056 w 2353859"/>
              <a:gd name="connsiteY445" fmla="*/ 688769 h 1750993"/>
              <a:gd name="connsiteX446" fmla="*/ 477557 w 2353859"/>
              <a:gd name="connsiteY446" fmla="*/ 641267 h 1750993"/>
              <a:gd name="connsiteX447" fmla="*/ 501308 w 2353859"/>
              <a:gd name="connsiteY447" fmla="*/ 605641 h 1750993"/>
              <a:gd name="connsiteX448" fmla="*/ 370679 w 2353859"/>
              <a:gd name="connsiteY448" fmla="*/ 676893 h 1750993"/>
              <a:gd name="connsiteX449" fmla="*/ 228175 w 2353859"/>
              <a:gd name="connsiteY449" fmla="*/ 771896 h 1750993"/>
              <a:gd name="connsiteX450" fmla="*/ 192550 w 2353859"/>
              <a:gd name="connsiteY450" fmla="*/ 819397 h 1750993"/>
              <a:gd name="connsiteX451" fmla="*/ 97547 w 2353859"/>
              <a:gd name="connsiteY451" fmla="*/ 902525 h 1750993"/>
              <a:gd name="connsiteX452" fmla="*/ 38170 w 2353859"/>
              <a:gd name="connsiteY452" fmla="*/ 985652 h 1750993"/>
              <a:gd name="connsiteX453" fmla="*/ 14420 w 2353859"/>
              <a:gd name="connsiteY453" fmla="*/ 950026 h 1750993"/>
              <a:gd name="connsiteX454" fmla="*/ 38170 w 2353859"/>
              <a:gd name="connsiteY454" fmla="*/ 902525 h 1750993"/>
              <a:gd name="connsiteX455" fmla="*/ 133173 w 2353859"/>
              <a:gd name="connsiteY455" fmla="*/ 771896 h 1750993"/>
              <a:gd name="connsiteX456" fmla="*/ 156924 w 2353859"/>
              <a:gd name="connsiteY456" fmla="*/ 724395 h 1750993"/>
              <a:gd name="connsiteX457" fmla="*/ 216300 w 2353859"/>
              <a:gd name="connsiteY457" fmla="*/ 641267 h 1750993"/>
              <a:gd name="connsiteX458" fmla="*/ 204425 w 2353859"/>
              <a:gd name="connsiteY458" fmla="*/ 688769 h 1750993"/>
              <a:gd name="connsiteX459" fmla="*/ 145048 w 2353859"/>
              <a:gd name="connsiteY459" fmla="*/ 807522 h 1750993"/>
              <a:gd name="connsiteX460" fmla="*/ 85672 w 2353859"/>
              <a:gd name="connsiteY460" fmla="*/ 938151 h 1750993"/>
              <a:gd name="connsiteX461" fmla="*/ 38170 w 2353859"/>
              <a:gd name="connsiteY461" fmla="*/ 1104405 h 1750993"/>
              <a:gd name="connsiteX462" fmla="*/ 26295 w 2353859"/>
              <a:gd name="connsiteY462" fmla="*/ 1151906 h 1750993"/>
              <a:gd name="connsiteX463" fmla="*/ 50046 w 2353859"/>
              <a:gd name="connsiteY463" fmla="*/ 1199408 h 1750993"/>
              <a:gd name="connsiteX464" fmla="*/ 287552 w 2353859"/>
              <a:gd name="connsiteY464" fmla="*/ 1175657 h 1750993"/>
              <a:gd name="connsiteX465" fmla="*/ 323178 w 2353859"/>
              <a:gd name="connsiteY465" fmla="*/ 1151906 h 1750993"/>
              <a:gd name="connsiteX466" fmla="*/ 382555 w 2353859"/>
              <a:gd name="connsiteY466" fmla="*/ 1116280 h 1750993"/>
              <a:gd name="connsiteX467" fmla="*/ 501308 w 2353859"/>
              <a:gd name="connsiteY467" fmla="*/ 985652 h 1750993"/>
              <a:gd name="connsiteX468" fmla="*/ 536934 w 2353859"/>
              <a:gd name="connsiteY468" fmla="*/ 938151 h 1750993"/>
              <a:gd name="connsiteX469" fmla="*/ 548809 w 2353859"/>
              <a:gd name="connsiteY469" fmla="*/ 902525 h 1750993"/>
              <a:gd name="connsiteX470" fmla="*/ 560685 w 2353859"/>
              <a:gd name="connsiteY470" fmla="*/ 807522 h 1750993"/>
              <a:gd name="connsiteX471" fmla="*/ 513183 w 2353859"/>
              <a:gd name="connsiteY471" fmla="*/ 795647 h 1750993"/>
              <a:gd name="connsiteX472" fmla="*/ 346929 w 2353859"/>
              <a:gd name="connsiteY472" fmla="*/ 819397 h 1750993"/>
              <a:gd name="connsiteX473" fmla="*/ 251926 w 2353859"/>
              <a:gd name="connsiteY473" fmla="*/ 914400 h 1750993"/>
              <a:gd name="connsiteX474" fmla="*/ 133173 w 2353859"/>
              <a:gd name="connsiteY474" fmla="*/ 1080654 h 1750993"/>
              <a:gd name="connsiteX475" fmla="*/ 85672 w 2353859"/>
              <a:gd name="connsiteY475" fmla="*/ 1163782 h 1750993"/>
              <a:gd name="connsiteX476" fmla="*/ 73796 w 2353859"/>
              <a:gd name="connsiteY476" fmla="*/ 1211283 h 1750993"/>
              <a:gd name="connsiteX477" fmla="*/ 109422 w 2353859"/>
              <a:gd name="connsiteY477" fmla="*/ 1246909 h 1750993"/>
              <a:gd name="connsiteX478" fmla="*/ 335053 w 2353859"/>
              <a:gd name="connsiteY478" fmla="*/ 1235034 h 1750993"/>
              <a:gd name="connsiteX479" fmla="*/ 536934 w 2353859"/>
              <a:gd name="connsiteY479" fmla="*/ 1151906 h 1750993"/>
              <a:gd name="connsiteX480" fmla="*/ 738814 w 2353859"/>
              <a:gd name="connsiteY480" fmla="*/ 1009403 h 1750993"/>
              <a:gd name="connsiteX481" fmla="*/ 869443 w 2353859"/>
              <a:gd name="connsiteY481" fmla="*/ 866899 h 1750993"/>
              <a:gd name="connsiteX482" fmla="*/ 905069 w 2353859"/>
              <a:gd name="connsiteY482" fmla="*/ 771896 h 1750993"/>
              <a:gd name="connsiteX483" fmla="*/ 869443 w 2353859"/>
              <a:gd name="connsiteY483" fmla="*/ 653143 h 1750993"/>
              <a:gd name="connsiteX484" fmla="*/ 655687 w 2353859"/>
              <a:gd name="connsiteY484" fmla="*/ 653143 h 1750993"/>
              <a:gd name="connsiteX485" fmla="*/ 489433 w 2353859"/>
              <a:gd name="connsiteY485" fmla="*/ 795647 h 1750993"/>
              <a:gd name="connsiteX486" fmla="*/ 465682 w 2353859"/>
              <a:gd name="connsiteY486" fmla="*/ 831273 h 1750993"/>
              <a:gd name="connsiteX487" fmla="*/ 394430 w 2353859"/>
              <a:gd name="connsiteY487" fmla="*/ 961901 h 1750993"/>
              <a:gd name="connsiteX488" fmla="*/ 358804 w 2353859"/>
              <a:gd name="connsiteY488" fmla="*/ 1056904 h 1750993"/>
              <a:gd name="connsiteX489" fmla="*/ 323178 w 2353859"/>
              <a:gd name="connsiteY489" fmla="*/ 1140031 h 1750993"/>
              <a:gd name="connsiteX490" fmla="*/ 465682 w 2353859"/>
              <a:gd name="connsiteY490" fmla="*/ 1318161 h 1750993"/>
              <a:gd name="connsiteX491" fmla="*/ 786316 w 2353859"/>
              <a:gd name="connsiteY491" fmla="*/ 1199408 h 1750993"/>
              <a:gd name="connsiteX492" fmla="*/ 774440 w 2353859"/>
              <a:gd name="connsiteY492" fmla="*/ 641267 h 1750993"/>
              <a:gd name="connsiteX493" fmla="*/ 667562 w 2353859"/>
              <a:gd name="connsiteY493" fmla="*/ 463138 h 1750993"/>
              <a:gd name="connsiteX494" fmla="*/ 631937 w 2353859"/>
              <a:gd name="connsiteY494" fmla="*/ 451262 h 1750993"/>
              <a:gd name="connsiteX495" fmla="*/ 560685 w 2353859"/>
              <a:gd name="connsiteY495" fmla="*/ 439387 h 1750993"/>
              <a:gd name="connsiteX496" fmla="*/ 465682 w 2353859"/>
              <a:gd name="connsiteY496" fmla="*/ 451262 h 1750993"/>
              <a:gd name="connsiteX497" fmla="*/ 382555 w 2353859"/>
              <a:gd name="connsiteY497" fmla="*/ 546265 h 1750993"/>
              <a:gd name="connsiteX498" fmla="*/ 228175 w 2353859"/>
              <a:gd name="connsiteY498" fmla="*/ 819397 h 1750993"/>
              <a:gd name="connsiteX499" fmla="*/ 204425 w 2353859"/>
              <a:gd name="connsiteY499" fmla="*/ 914400 h 1750993"/>
              <a:gd name="connsiteX500" fmla="*/ 228175 w 2353859"/>
              <a:gd name="connsiteY500" fmla="*/ 1080654 h 1750993"/>
              <a:gd name="connsiteX501" fmla="*/ 311303 w 2353859"/>
              <a:gd name="connsiteY501" fmla="*/ 1092530 h 1750993"/>
              <a:gd name="connsiteX502" fmla="*/ 631937 w 2353859"/>
              <a:gd name="connsiteY502" fmla="*/ 1080654 h 1750993"/>
              <a:gd name="connsiteX503" fmla="*/ 703188 w 2353859"/>
              <a:gd name="connsiteY503" fmla="*/ 1068779 h 1750993"/>
              <a:gd name="connsiteX504" fmla="*/ 750690 w 2353859"/>
              <a:gd name="connsiteY504" fmla="*/ 1045028 h 1750993"/>
              <a:gd name="connsiteX505" fmla="*/ 833817 w 2353859"/>
              <a:gd name="connsiteY505" fmla="*/ 1009403 h 1750993"/>
              <a:gd name="connsiteX506" fmla="*/ 893194 w 2353859"/>
              <a:gd name="connsiteY506" fmla="*/ 902525 h 1750993"/>
              <a:gd name="connsiteX507" fmla="*/ 905069 w 2353859"/>
              <a:gd name="connsiteY507" fmla="*/ 866899 h 1750993"/>
              <a:gd name="connsiteX508" fmla="*/ 893194 w 2353859"/>
              <a:gd name="connsiteY508" fmla="*/ 795647 h 1750993"/>
              <a:gd name="connsiteX509" fmla="*/ 833817 w 2353859"/>
              <a:gd name="connsiteY509" fmla="*/ 771896 h 1750993"/>
              <a:gd name="connsiteX510" fmla="*/ 786316 w 2353859"/>
              <a:gd name="connsiteY510" fmla="*/ 760021 h 1750993"/>
              <a:gd name="connsiteX511" fmla="*/ 750690 w 2353859"/>
              <a:gd name="connsiteY511" fmla="*/ 748145 h 1750993"/>
              <a:gd name="connsiteX512" fmla="*/ 608186 w 2353859"/>
              <a:gd name="connsiteY512" fmla="*/ 783771 h 1750993"/>
              <a:gd name="connsiteX513" fmla="*/ 513183 w 2353859"/>
              <a:gd name="connsiteY513" fmla="*/ 902525 h 1750993"/>
              <a:gd name="connsiteX514" fmla="*/ 477557 w 2353859"/>
              <a:gd name="connsiteY514" fmla="*/ 950026 h 1750993"/>
              <a:gd name="connsiteX515" fmla="*/ 465682 w 2353859"/>
              <a:gd name="connsiteY515" fmla="*/ 1009403 h 1750993"/>
              <a:gd name="connsiteX516" fmla="*/ 620061 w 2353859"/>
              <a:gd name="connsiteY516" fmla="*/ 1092530 h 1750993"/>
              <a:gd name="connsiteX517" fmla="*/ 1095074 w 2353859"/>
              <a:gd name="connsiteY517" fmla="*/ 1056904 h 1750993"/>
              <a:gd name="connsiteX518" fmla="*/ 1237578 w 2353859"/>
              <a:gd name="connsiteY518" fmla="*/ 997527 h 1750993"/>
              <a:gd name="connsiteX519" fmla="*/ 1356331 w 2353859"/>
              <a:gd name="connsiteY519" fmla="*/ 926275 h 1750993"/>
              <a:gd name="connsiteX520" fmla="*/ 1427583 w 2353859"/>
              <a:gd name="connsiteY520" fmla="*/ 843148 h 1750993"/>
              <a:gd name="connsiteX521" fmla="*/ 1427583 w 2353859"/>
              <a:gd name="connsiteY521" fmla="*/ 522514 h 1750993"/>
              <a:gd name="connsiteX522" fmla="*/ 1308830 w 2353859"/>
              <a:gd name="connsiteY522" fmla="*/ 451262 h 1750993"/>
              <a:gd name="connsiteX523" fmla="*/ 1095074 w 2353859"/>
              <a:gd name="connsiteY523" fmla="*/ 522514 h 1750993"/>
              <a:gd name="connsiteX524" fmla="*/ 1047573 w 2353859"/>
              <a:gd name="connsiteY524" fmla="*/ 570016 h 1750993"/>
              <a:gd name="connsiteX525" fmla="*/ 893194 w 2353859"/>
              <a:gd name="connsiteY525" fmla="*/ 843148 h 1750993"/>
              <a:gd name="connsiteX526" fmla="*/ 738814 w 2353859"/>
              <a:gd name="connsiteY526" fmla="*/ 1235034 h 1750993"/>
              <a:gd name="connsiteX527" fmla="*/ 726939 w 2353859"/>
              <a:gd name="connsiteY527" fmla="*/ 1294410 h 1750993"/>
              <a:gd name="connsiteX528" fmla="*/ 715064 w 2353859"/>
              <a:gd name="connsiteY528" fmla="*/ 1330036 h 1750993"/>
              <a:gd name="connsiteX529" fmla="*/ 798191 w 2353859"/>
              <a:gd name="connsiteY529" fmla="*/ 1448790 h 1750993"/>
              <a:gd name="connsiteX530" fmla="*/ 1190077 w 2353859"/>
              <a:gd name="connsiteY530" fmla="*/ 1448790 h 1750993"/>
              <a:gd name="connsiteX531" fmla="*/ 1332581 w 2353859"/>
              <a:gd name="connsiteY531" fmla="*/ 1365662 h 1750993"/>
              <a:gd name="connsiteX532" fmla="*/ 1344456 w 2353859"/>
              <a:gd name="connsiteY532" fmla="*/ 1330036 h 1750993"/>
              <a:gd name="connsiteX533" fmla="*/ 1368207 w 2353859"/>
              <a:gd name="connsiteY533" fmla="*/ 1246909 h 1750993"/>
              <a:gd name="connsiteX534" fmla="*/ 1344456 w 2353859"/>
              <a:gd name="connsiteY534" fmla="*/ 973777 h 1750993"/>
              <a:gd name="connsiteX535" fmla="*/ 1237578 w 2353859"/>
              <a:gd name="connsiteY535" fmla="*/ 831273 h 1750993"/>
              <a:gd name="connsiteX536" fmla="*/ 1142575 w 2353859"/>
              <a:gd name="connsiteY536" fmla="*/ 771896 h 1750993"/>
              <a:gd name="connsiteX537" fmla="*/ 952570 w 2353859"/>
              <a:gd name="connsiteY537" fmla="*/ 807522 h 1750993"/>
              <a:gd name="connsiteX538" fmla="*/ 905069 w 2353859"/>
              <a:gd name="connsiteY538" fmla="*/ 855023 h 1750993"/>
              <a:gd name="connsiteX539" fmla="*/ 833817 w 2353859"/>
              <a:gd name="connsiteY539" fmla="*/ 997527 h 1750993"/>
              <a:gd name="connsiteX540" fmla="*/ 869443 w 2353859"/>
              <a:gd name="connsiteY540" fmla="*/ 1151906 h 1750993"/>
              <a:gd name="connsiteX541" fmla="*/ 928820 w 2353859"/>
              <a:gd name="connsiteY541" fmla="*/ 1187532 h 1750993"/>
              <a:gd name="connsiteX542" fmla="*/ 1368207 w 2353859"/>
              <a:gd name="connsiteY542" fmla="*/ 1223158 h 1750993"/>
              <a:gd name="connsiteX543" fmla="*/ 1855095 w 2353859"/>
              <a:gd name="connsiteY543" fmla="*/ 1080654 h 1750993"/>
              <a:gd name="connsiteX544" fmla="*/ 1902596 w 2353859"/>
              <a:gd name="connsiteY544" fmla="*/ 1021278 h 1750993"/>
              <a:gd name="connsiteX545" fmla="*/ 1938222 w 2353859"/>
              <a:gd name="connsiteY545" fmla="*/ 890649 h 1750993"/>
              <a:gd name="connsiteX546" fmla="*/ 1890721 w 2353859"/>
              <a:gd name="connsiteY546" fmla="*/ 498764 h 1750993"/>
              <a:gd name="connsiteX547" fmla="*/ 1819469 w 2353859"/>
              <a:gd name="connsiteY547" fmla="*/ 403761 h 1750993"/>
              <a:gd name="connsiteX548" fmla="*/ 1760092 w 2353859"/>
              <a:gd name="connsiteY548" fmla="*/ 380010 h 1750993"/>
              <a:gd name="connsiteX549" fmla="*/ 1712591 w 2353859"/>
              <a:gd name="connsiteY549" fmla="*/ 356260 h 1750993"/>
              <a:gd name="connsiteX550" fmla="*/ 1534461 w 2353859"/>
              <a:gd name="connsiteY550" fmla="*/ 427512 h 1750993"/>
              <a:gd name="connsiteX551" fmla="*/ 1463209 w 2353859"/>
              <a:gd name="connsiteY551" fmla="*/ 546265 h 1750993"/>
              <a:gd name="connsiteX552" fmla="*/ 1368207 w 2353859"/>
              <a:gd name="connsiteY552" fmla="*/ 843148 h 1750993"/>
              <a:gd name="connsiteX553" fmla="*/ 1403833 w 2353859"/>
              <a:gd name="connsiteY553" fmla="*/ 1187532 h 1750993"/>
              <a:gd name="connsiteX554" fmla="*/ 1498835 w 2353859"/>
              <a:gd name="connsiteY554" fmla="*/ 1235034 h 1750993"/>
              <a:gd name="connsiteX555" fmla="*/ 1629464 w 2353859"/>
              <a:gd name="connsiteY555" fmla="*/ 1270660 h 1750993"/>
              <a:gd name="connsiteX556" fmla="*/ 1926347 w 2353859"/>
              <a:gd name="connsiteY556" fmla="*/ 1246909 h 1750993"/>
              <a:gd name="connsiteX557" fmla="*/ 1961973 w 2353859"/>
              <a:gd name="connsiteY557" fmla="*/ 1187532 h 1750993"/>
              <a:gd name="connsiteX558" fmla="*/ 1902596 w 2353859"/>
              <a:gd name="connsiteY558" fmla="*/ 961901 h 1750993"/>
              <a:gd name="connsiteX559" fmla="*/ 1843220 w 2353859"/>
              <a:gd name="connsiteY559" fmla="*/ 902525 h 1750993"/>
              <a:gd name="connsiteX560" fmla="*/ 1712591 w 2353859"/>
              <a:gd name="connsiteY560" fmla="*/ 843148 h 1750993"/>
              <a:gd name="connsiteX561" fmla="*/ 1498835 w 2353859"/>
              <a:gd name="connsiteY561" fmla="*/ 878774 h 1750993"/>
              <a:gd name="connsiteX562" fmla="*/ 1427583 w 2353859"/>
              <a:gd name="connsiteY562" fmla="*/ 961901 h 1750993"/>
              <a:gd name="connsiteX563" fmla="*/ 1380082 w 2353859"/>
              <a:gd name="connsiteY563" fmla="*/ 1009403 h 1750993"/>
              <a:gd name="connsiteX564" fmla="*/ 1332581 w 2353859"/>
              <a:gd name="connsiteY564" fmla="*/ 1116280 h 1750993"/>
              <a:gd name="connsiteX565" fmla="*/ 1320705 w 2353859"/>
              <a:gd name="connsiteY565" fmla="*/ 1199408 h 1750993"/>
              <a:gd name="connsiteX566" fmla="*/ 1546337 w 2353859"/>
              <a:gd name="connsiteY566" fmla="*/ 1294410 h 1750993"/>
              <a:gd name="connsiteX567" fmla="*/ 2009474 w 2353859"/>
              <a:gd name="connsiteY567" fmla="*/ 1235034 h 1750993"/>
              <a:gd name="connsiteX568" fmla="*/ 2140103 w 2353859"/>
              <a:gd name="connsiteY568" fmla="*/ 1175657 h 1750993"/>
              <a:gd name="connsiteX569" fmla="*/ 2211355 w 2353859"/>
              <a:gd name="connsiteY569" fmla="*/ 1092530 h 1750993"/>
              <a:gd name="connsiteX570" fmla="*/ 2223230 w 2353859"/>
              <a:gd name="connsiteY570" fmla="*/ 1009403 h 1750993"/>
              <a:gd name="connsiteX571" fmla="*/ 2151978 w 2353859"/>
              <a:gd name="connsiteY571" fmla="*/ 676893 h 1750993"/>
              <a:gd name="connsiteX572" fmla="*/ 2116352 w 2353859"/>
              <a:gd name="connsiteY572" fmla="*/ 617517 h 1750993"/>
              <a:gd name="connsiteX573" fmla="*/ 2033225 w 2353859"/>
              <a:gd name="connsiteY573" fmla="*/ 546265 h 1750993"/>
              <a:gd name="connsiteX574" fmla="*/ 1997599 w 2353859"/>
              <a:gd name="connsiteY574" fmla="*/ 522514 h 1750993"/>
              <a:gd name="connsiteX575" fmla="*/ 1914472 w 2353859"/>
              <a:gd name="connsiteY575" fmla="*/ 498764 h 1750993"/>
              <a:gd name="connsiteX576" fmla="*/ 1688840 w 2353859"/>
              <a:gd name="connsiteY576" fmla="*/ 558140 h 1750993"/>
              <a:gd name="connsiteX577" fmla="*/ 1427583 w 2353859"/>
              <a:gd name="connsiteY577" fmla="*/ 855023 h 1750993"/>
              <a:gd name="connsiteX578" fmla="*/ 1391957 w 2353859"/>
              <a:gd name="connsiteY578" fmla="*/ 890649 h 1750993"/>
              <a:gd name="connsiteX579" fmla="*/ 1344456 w 2353859"/>
              <a:gd name="connsiteY579" fmla="*/ 985652 h 1750993"/>
              <a:gd name="connsiteX580" fmla="*/ 1356331 w 2353859"/>
              <a:gd name="connsiteY580" fmla="*/ 1045028 h 1750993"/>
              <a:gd name="connsiteX581" fmla="*/ 1463209 w 2353859"/>
              <a:gd name="connsiteY581" fmla="*/ 1056904 h 1750993"/>
              <a:gd name="connsiteX582" fmla="*/ 1558212 w 2353859"/>
              <a:gd name="connsiteY582" fmla="*/ 1068779 h 1750993"/>
              <a:gd name="connsiteX583" fmla="*/ 1760092 w 2353859"/>
              <a:gd name="connsiteY583" fmla="*/ 1045028 h 1750993"/>
              <a:gd name="connsiteX584" fmla="*/ 1676965 w 2353859"/>
              <a:gd name="connsiteY584" fmla="*/ 807522 h 1750993"/>
              <a:gd name="connsiteX585" fmla="*/ 1617588 w 2353859"/>
              <a:gd name="connsiteY585" fmla="*/ 795647 h 1750993"/>
              <a:gd name="connsiteX586" fmla="*/ 1380082 w 2353859"/>
              <a:gd name="connsiteY586" fmla="*/ 866899 h 1750993"/>
              <a:gd name="connsiteX587" fmla="*/ 1296955 w 2353859"/>
              <a:gd name="connsiteY587" fmla="*/ 950026 h 1750993"/>
              <a:gd name="connsiteX588" fmla="*/ 1261329 w 2353859"/>
              <a:gd name="connsiteY588" fmla="*/ 1009403 h 1750993"/>
              <a:gd name="connsiteX589" fmla="*/ 1190077 w 2353859"/>
              <a:gd name="connsiteY589" fmla="*/ 1140031 h 1750993"/>
              <a:gd name="connsiteX590" fmla="*/ 1178201 w 2353859"/>
              <a:gd name="connsiteY590" fmla="*/ 1211283 h 1750993"/>
              <a:gd name="connsiteX591" fmla="*/ 1261329 w 2353859"/>
              <a:gd name="connsiteY591" fmla="*/ 1235034 h 1750993"/>
              <a:gd name="connsiteX592" fmla="*/ 1498835 w 2353859"/>
              <a:gd name="connsiteY592" fmla="*/ 1223158 h 1750993"/>
              <a:gd name="connsiteX593" fmla="*/ 1724466 w 2353859"/>
              <a:gd name="connsiteY593" fmla="*/ 1092530 h 1750993"/>
              <a:gd name="connsiteX594" fmla="*/ 1760092 w 2353859"/>
              <a:gd name="connsiteY594" fmla="*/ 1056904 h 1750993"/>
              <a:gd name="connsiteX595" fmla="*/ 1819469 w 2353859"/>
              <a:gd name="connsiteY595" fmla="*/ 938151 h 1750993"/>
              <a:gd name="connsiteX596" fmla="*/ 1807594 w 2353859"/>
              <a:gd name="connsiteY596" fmla="*/ 843148 h 1750993"/>
              <a:gd name="connsiteX597" fmla="*/ 1676965 w 2353859"/>
              <a:gd name="connsiteY597" fmla="*/ 795647 h 1750993"/>
              <a:gd name="connsiteX598" fmla="*/ 1427583 w 2353859"/>
              <a:gd name="connsiteY598" fmla="*/ 831273 h 1750993"/>
              <a:gd name="connsiteX599" fmla="*/ 1332581 w 2353859"/>
              <a:gd name="connsiteY599" fmla="*/ 890649 h 1750993"/>
              <a:gd name="connsiteX600" fmla="*/ 1190077 w 2353859"/>
              <a:gd name="connsiteY600" fmla="*/ 1021278 h 1750993"/>
              <a:gd name="connsiteX601" fmla="*/ 1154451 w 2353859"/>
              <a:gd name="connsiteY601" fmla="*/ 1092530 h 1750993"/>
              <a:gd name="connsiteX602" fmla="*/ 1118825 w 2353859"/>
              <a:gd name="connsiteY602" fmla="*/ 1140031 h 1750993"/>
              <a:gd name="connsiteX603" fmla="*/ 1106950 w 2353859"/>
              <a:gd name="connsiteY603" fmla="*/ 1199408 h 1750993"/>
              <a:gd name="connsiteX604" fmla="*/ 1190077 w 2353859"/>
              <a:gd name="connsiteY604" fmla="*/ 1306286 h 1750993"/>
              <a:gd name="connsiteX605" fmla="*/ 1213827 w 2353859"/>
              <a:gd name="connsiteY605" fmla="*/ 1306286 h 17509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</a:cxnLst>
            <a:rect l="l" t="t" r="r" b="b"/>
            <a:pathLst>
              <a:path w="2353859" h="1750993">
                <a:moveTo>
                  <a:pt x="145048" y="605641"/>
                </a:moveTo>
                <a:cubicBezTo>
                  <a:pt x="160882" y="601683"/>
                  <a:pt x="177952" y="601065"/>
                  <a:pt x="192550" y="593766"/>
                </a:cubicBezTo>
                <a:cubicBezTo>
                  <a:pt x="210253" y="584915"/>
                  <a:pt x="223945" y="569644"/>
                  <a:pt x="240051" y="558140"/>
                </a:cubicBezTo>
                <a:cubicBezTo>
                  <a:pt x="334562" y="490633"/>
                  <a:pt x="212738" y="585009"/>
                  <a:pt x="311303" y="498764"/>
                </a:cubicBezTo>
                <a:cubicBezTo>
                  <a:pt x="330378" y="482073"/>
                  <a:pt x="352757" y="469185"/>
                  <a:pt x="370679" y="451262"/>
                </a:cubicBezTo>
                <a:cubicBezTo>
                  <a:pt x="380771" y="441170"/>
                  <a:pt x="385293" y="426600"/>
                  <a:pt x="394430" y="415636"/>
                </a:cubicBezTo>
                <a:cubicBezTo>
                  <a:pt x="405181" y="402734"/>
                  <a:pt x="418181" y="391885"/>
                  <a:pt x="430056" y="380010"/>
                </a:cubicBezTo>
                <a:cubicBezTo>
                  <a:pt x="426098" y="391885"/>
                  <a:pt x="424901" y="405075"/>
                  <a:pt x="418181" y="415636"/>
                </a:cubicBezTo>
                <a:cubicBezTo>
                  <a:pt x="396929" y="449032"/>
                  <a:pt x="361630" y="473886"/>
                  <a:pt x="346929" y="510639"/>
                </a:cubicBezTo>
                <a:cubicBezTo>
                  <a:pt x="326498" y="561715"/>
                  <a:pt x="316291" y="592001"/>
                  <a:pt x="287552" y="641267"/>
                </a:cubicBezTo>
                <a:cubicBezTo>
                  <a:pt x="273169" y="665923"/>
                  <a:pt x="254737" y="688042"/>
                  <a:pt x="240051" y="712519"/>
                </a:cubicBezTo>
                <a:cubicBezTo>
                  <a:pt x="230943" y="727699"/>
                  <a:pt x="226120" y="745291"/>
                  <a:pt x="216300" y="760021"/>
                </a:cubicBezTo>
                <a:cubicBezTo>
                  <a:pt x="202240" y="781110"/>
                  <a:pt x="182858" y="798308"/>
                  <a:pt x="168799" y="819397"/>
                </a:cubicBezTo>
                <a:cubicBezTo>
                  <a:pt x="143192" y="857807"/>
                  <a:pt x="118192" y="896861"/>
                  <a:pt x="97547" y="938151"/>
                </a:cubicBezTo>
                <a:cubicBezTo>
                  <a:pt x="85672" y="961902"/>
                  <a:pt x="77149" y="987649"/>
                  <a:pt x="61921" y="1009403"/>
                </a:cubicBezTo>
                <a:cubicBezTo>
                  <a:pt x="49080" y="1027747"/>
                  <a:pt x="30254" y="1041070"/>
                  <a:pt x="14420" y="1056904"/>
                </a:cubicBezTo>
                <a:cubicBezTo>
                  <a:pt x="10461" y="1068779"/>
                  <a:pt x="-6307" y="1101381"/>
                  <a:pt x="2544" y="1092530"/>
                </a:cubicBezTo>
                <a:cubicBezTo>
                  <a:pt x="45946" y="1049128"/>
                  <a:pt x="49028" y="1007706"/>
                  <a:pt x="85672" y="961901"/>
                </a:cubicBezTo>
                <a:cubicBezTo>
                  <a:pt x="103157" y="940044"/>
                  <a:pt x="127864" y="924619"/>
                  <a:pt x="145048" y="902525"/>
                </a:cubicBezTo>
                <a:cubicBezTo>
                  <a:pt x="183474" y="853120"/>
                  <a:pt x="211194" y="795666"/>
                  <a:pt x="251926" y="748145"/>
                </a:cubicBezTo>
                <a:cubicBezTo>
                  <a:pt x="275677" y="720436"/>
                  <a:pt x="301281" y="694214"/>
                  <a:pt x="323178" y="665018"/>
                </a:cubicBezTo>
                <a:cubicBezTo>
                  <a:pt x="348868" y="630764"/>
                  <a:pt x="370679" y="593766"/>
                  <a:pt x="394430" y="558140"/>
                </a:cubicBezTo>
                <a:lnTo>
                  <a:pt x="418181" y="522514"/>
                </a:lnTo>
                <a:cubicBezTo>
                  <a:pt x="418184" y="522509"/>
                  <a:pt x="465678" y="451266"/>
                  <a:pt x="465682" y="451262"/>
                </a:cubicBezTo>
                <a:cubicBezTo>
                  <a:pt x="511400" y="405544"/>
                  <a:pt x="491992" y="429610"/>
                  <a:pt x="525059" y="380010"/>
                </a:cubicBezTo>
                <a:cubicBezTo>
                  <a:pt x="521100" y="411678"/>
                  <a:pt x="520923" y="444052"/>
                  <a:pt x="513183" y="475013"/>
                </a:cubicBezTo>
                <a:cubicBezTo>
                  <a:pt x="508890" y="492187"/>
                  <a:pt x="496008" y="506078"/>
                  <a:pt x="489433" y="522514"/>
                </a:cubicBezTo>
                <a:cubicBezTo>
                  <a:pt x="480135" y="545759"/>
                  <a:pt x="475311" y="570656"/>
                  <a:pt x="465682" y="593766"/>
                </a:cubicBezTo>
                <a:cubicBezTo>
                  <a:pt x="441781" y="651127"/>
                  <a:pt x="411985" y="692963"/>
                  <a:pt x="382555" y="748145"/>
                </a:cubicBezTo>
                <a:cubicBezTo>
                  <a:pt x="365893" y="779385"/>
                  <a:pt x="352007" y="812066"/>
                  <a:pt x="335053" y="843148"/>
                </a:cubicBezTo>
                <a:cubicBezTo>
                  <a:pt x="328219" y="855678"/>
                  <a:pt x="318234" y="866298"/>
                  <a:pt x="311303" y="878774"/>
                </a:cubicBezTo>
                <a:cubicBezTo>
                  <a:pt x="298407" y="901986"/>
                  <a:pt x="288573" y="926814"/>
                  <a:pt x="275677" y="950026"/>
                </a:cubicBezTo>
                <a:cubicBezTo>
                  <a:pt x="268746" y="962502"/>
                  <a:pt x="259007" y="973260"/>
                  <a:pt x="251926" y="985652"/>
                </a:cubicBezTo>
                <a:cubicBezTo>
                  <a:pt x="243143" y="1001022"/>
                  <a:pt x="236958" y="1017783"/>
                  <a:pt x="228175" y="1033153"/>
                </a:cubicBezTo>
                <a:cubicBezTo>
                  <a:pt x="221094" y="1045545"/>
                  <a:pt x="210808" y="1056013"/>
                  <a:pt x="204425" y="1068779"/>
                </a:cubicBezTo>
                <a:cubicBezTo>
                  <a:pt x="201922" y="1073786"/>
                  <a:pt x="212716" y="1061204"/>
                  <a:pt x="216300" y="1056904"/>
                </a:cubicBezTo>
                <a:cubicBezTo>
                  <a:pt x="232526" y="1037432"/>
                  <a:pt x="250760" y="1019261"/>
                  <a:pt x="263801" y="997527"/>
                </a:cubicBezTo>
                <a:cubicBezTo>
                  <a:pt x="275676" y="977735"/>
                  <a:pt x="285256" y="956370"/>
                  <a:pt x="299427" y="938151"/>
                </a:cubicBezTo>
                <a:cubicBezTo>
                  <a:pt x="340813" y="884941"/>
                  <a:pt x="399909" y="844064"/>
                  <a:pt x="430056" y="783771"/>
                </a:cubicBezTo>
                <a:cubicBezTo>
                  <a:pt x="473323" y="697239"/>
                  <a:pt x="431036" y="773518"/>
                  <a:pt x="501308" y="676893"/>
                </a:cubicBezTo>
                <a:cubicBezTo>
                  <a:pt x="577061" y="572732"/>
                  <a:pt x="517484" y="636966"/>
                  <a:pt x="584435" y="570016"/>
                </a:cubicBezTo>
                <a:cubicBezTo>
                  <a:pt x="588394" y="558141"/>
                  <a:pt x="590100" y="545258"/>
                  <a:pt x="596311" y="534390"/>
                </a:cubicBezTo>
                <a:cubicBezTo>
                  <a:pt x="606131" y="517205"/>
                  <a:pt x="631937" y="467096"/>
                  <a:pt x="631937" y="486888"/>
                </a:cubicBezTo>
                <a:cubicBezTo>
                  <a:pt x="631937" y="507939"/>
                  <a:pt x="570033" y="596951"/>
                  <a:pt x="560685" y="617517"/>
                </a:cubicBezTo>
                <a:cubicBezTo>
                  <a:pt x="550325" y="640308"/>
                  <a:pt x="549092" y="666884"/>
                  <a:pt x="536934" y="688769"/>
                </a:cubicBezTo>
                <a:cubicBezTo>
                  <a:pt x="509209" y="738674"/>
                  <a:pt x="464420" y="778799"/>
                  <a:pt x="441931" y="831273"/>
                </a:cubicBezTo>
                <a:cubicBezTo>
                  <a:pt x="430056" y="858982"/>
                  <a:pt x="420597" y="887857"/>
                  <a:pt x="406305" y="914400"/>
                </a:cubicBezTo>
                <a:cubicBezTo>
                  <a:pt x="392772" y="939533"/>
                  <a:pt x="373490" y="961175"/>
                  <a:pt x="358804" y="985652"/>
                </a:cubicBezTo>
                <a:cubicBezTo>
                  <a:pt x="349696" y="1000832"/>
                  <a:pt x="344161" y="1017973"/>
                  <a:pt x="335053" y="1033153"/>
                </a:cubicBezTo>
                <a:cubicBezTo>
                  <a:pt x="320367" y="1057630"/>
                  <a:pt x="301935" y="1079749"/>
                  <a:pt x="287552" y="1104405"/>
                </a:cubicBezTo>
                <a:cubicBezTo>
                  <a:pt x="274172" y="1127342"/>
                  <a:pt x="265306" y="1152720"/>
                  <a:pt x="251926" y="1175657"/>
                </a:cubicBezTo>
                <a:cubicBezTo>
                  <a:pt x="237543" y="1200313"/>
                  <a:pt x="204425" y="1246909"/>
                  <a:pt x="204425" y="1246909"/>
                </a:cubicBezTo>
                <a:cubicBezTo>
                  <a:pt x="228421" y="1150921"/>
                  <a:pt x="230921" y="1126323"/>
                  <a:pt x="311303" y="1009403"/>
                </a:cubicBezTo>
                <a:cubicBezTo>
                  <a:pt x="354846" y="946068"/>
                  <a:pt x="407558" y="888142"/>
                  <a:pt x="441931" y="819397"/>
                </a:cubicBezTo>
                <a:cubicBezTo>
                  <a:pt x="497620" y="708022"/>
                  <a:pt x="421968" y="849723"/>
                  <a:pt x="536934" y="688769"/>
                </a:cubicBezTo>
                <a:cubicBezTo>
                  <a:pt x="555484" y="662799"/>
                  <a:pt x="565664" y="631451"/>
                  <a:pt x="584435" y="605641"/>
                </a:cubicBezTo>
                <a:cubicBezTo>
                  <a:pt x="597606" y="587531"/>
                  <a:pt x="617949" y="575626"/>
                  <a:pt x="631937" y="558140"/>
                </a:cubicBezTo>
                <a:cubicBezTo>
                  <a:pt x="649769" y="535850"/>
                  <a:pt x="661606" y="509178"/>
                  <a:pt x="679438" y="486888"/>
                </a:cubicBezTo>
                <a:cubicBezTo>
                  <a:pt x="790818" y="347663"/>
                  <a:pt x="676320" y="522033"/>
                  <a:pt x="750690" y="391886"/>
                </a:cubicBezTo>
                <a:cubicBezTo>
                  <a:pt x="757771" y="379494"/>
                  <a:pt x="760168" y="356260"/>
                  <a:pt x="774440" y="356260"/>
                </a:cubicBezTo>
                <a:cubicBezTo>
                  <a:pt x="786958" y="356260"/>
                  <a:pt x="768775" y="381018"/>
                  <a:pt x="762565" y="391886"/>
                </a:cubicBezTo>
                <a:cubicBezTo>
                  <a:pt x="736959" y="436697"/>
                  <a:pt x="708067" y="479571"/>
                  <a:pt x="679438" y="522514"/>
                </a:cubicBezTo>
                <a:cubicBezTo>
                  <a:pt x="660549" y="550847"/>
                  <a:pt x="638108" y="576765"/>
                  <a:pt x="620061" y="605641"/>
                </a:cubicBezTo>
                <a:cubicBezTo>
                  <a:pt x="600269" y="637309"/>
                  <a:pt x="579501" y="668387"/>
                  <a:pt x="560685" y="700644"/>
                </a:cubicBezTo>
                <a:cubicBezTo>
                  <a:pt x="551765" y="715935"/>
                  <a:pt x="545910" y="732886"/>
                  <a:pt x="536934" y="748145"/>
                </a:cubicBezTo>
                <a:cubicBezTo>
                  <a:pt x="506298" y="800226"/>
                  <a:pt x="471554" y="849862"/>
                  <a:pt x="441931" y="902525"/>
                </a:cubicBezTo>
                <a:cubicBezTo>
                  <a:pt x="435794" y="913435"/>
                  <a:pt x="435140" y="926712"/>
                  <a:pt x="430056" y="938151"/>
                </a:cubicBezTo>
                <a:cubicBezTo>
                  <a:pt x="354451" y="1108262"/>
                  <a:pt x="433870" y="918647"/>
                  <a:pt x="358804" y="1068779"/>
                </a:cubicBezTo>
                <a:cubicBezTo>
                  <a:pt x="353206" y="1079975"/>
                  <a:pt x="352527" y="1093209"/>
                  <a:pt x="346929" y="1104405"/>
                </a:cubicBezTo>
                <a:cubicBezTo>
                  <a:pt x="340546" y="1117171"/>
                  <a:pt x="323178" y="1154303"/>
                  <a:pt x="323178" y="1140031"/>
                </a:cubicBezTo>
                <a:cubicBezTo>
                  <a:pt x="323178" y="1106632"/>
                  <a:pt x="418019" y="1009605"/>
                  <a:pt x="418181" y="1009403"/>
                </a:cubicBezTo>
                <a:cubicBezTo>
                  <a:pt x="515164" y="888175"/>
                  <a:pt x="450838" y="943347"/>
                  <a:pt x="536934" y="878774"/>
                </a:cubicBezTo>
                <a:cubicBezTo>
                  <a:pt x="584158" y="800067"/>
                  <a:pt x="568889" y="818005"/>
                  <a:pt x="643812" y="736270"/>
                </a:cubicBezTo>
                <a:cubicBezTo>
                  <a:pt x="662726" y="715637"/>
                  <a:pt x="685537" y="698617"/>
                  <a:pt x="703188" y="676893"/>
                </a:cubicBezTo>
                <a:cubicBezTo>
                  <a:pt x="786175" y="574756"/>
                  <a:pt x="783598" y="563719"/>
                  <a:pt x="845692" y="475013"/>
                </a:cubicBezTo>
                <a:cubicBezTo>
                  <a:pt x="857042" y="458799"/>
                  <a:pt x="869443" y="443346"/>
                  <a:pt x="881318" y="427512"/>
                </a:cubicBezTo>
                <a:cubicBezTo>
                  <a:pt x="828305" y="586554"/>
                  <a:pt x="873326" y="473239"/>
                  <a:pt x="703188" y="724395"/>
                </a:cubicBezTo>
                <a:cubicBezTo>
                  <a:pt x="671170" y="771660"/>
                  <a:pt x="639853" y="819398"/>
                  <a:pt x="608186" y="866899"/>
                </a:cubicBezTo>
                <a:cubicBezTo>
                  <a:pt x="552807" y="949968"/>
                  <a:pt x="538490" y="970349"/>
                  <a:pt x="477557" y="1068779"/>
                </a:cubicBezTo>
                <a:cubicBezTo>
                  <a:pt x="453259" y="1108030"/>
                  <a:pt x="430956" y="1148502"/>
                  <a:pt x="406305" y="1187532"/>
                </a:cubicBezTo>
                <a:cubicBezTo>
                  <a:pt x="383441" y="1223733"/>
                  <a:pt x="354201" y="1256113"/>
                  <a:pt x="335053" y="1294410"/>
                </a:cubicBezTo>
                <a:cubicBezTo>
                  <a:pt x="297477" y="1369565"/>
                  <a:pt x="322636" y="1328312"/>
                  <a:pt x="251926" y="1413164"/>
                </a:cubicBezTo>
                <a:cubicBezTo>
                  <a:pt x="240382" y="1447798"/>
                  <a:pt x="237265" y="1462748"/>
                  <a:pt x="216300" y="1496291"/>
                </a:cubicBezTo>
                <a:cubicBezTo>
                  <a:pt x="205810" y="1513075"/>
                  <a:pt x="192549" y="1527958"/>
                  <a:pt x="180674" y="1543792"/>
                </a:cubicBezTo>
                <a:cubicBezTo>
                  <a:pt x="188591" y="1520041"/>
                  <a:pt x="195127" y="1495785"/>
                  <a:pt x="204425" y="1472540"/>
                </a:cubicBezTo>
                <a:cubicBezTo>
                  <a:pt x="244032" y="1373524"/>
                  <a:pt x="274922" y="1317363"/>
                  <a:pt x="335053" y="1223158"/>
                </a:cubicBezTo>
                <a:cubicBezTo>
                  <a:pt x="424250" y="1083416"/>
                  <a:pt x="510149" y="941210"/>
                  <a:pt x="608186" y="807522"/>
                </a:cubicBezTo>
                <a:cubicBezTo>
                  <a:pt x="676206" y="714767"/>
                  <a:pt x="772689" y="588767"/>
                  <a:pt x="833817" y="486888"/>
                </a:cubicBezTo>
                <a:cubicBezTo>
                  <a:pt x="857568" y="447304"/>
                  <a:pt x="878041" y="405558"/>
                  <a:pt x="905069" y="368135"/>
                </a:cubicBezTo>
                <a:cubicBezTo>
                  <a:pt x="929706" y="334023"/>
                  <a:pt x="962199" y="306219"/>
                  <a:pt x="988196" y="273132"/>
                </a:cubicBezTo>
                <a:cubicBezTo>
                  <a:pt x="1005832" y="250687"/>
                  <a:pt x="1018909" y="224965"/>
                  <a:pt x="1035698" y="201880"/>
                </a:cubicBezTo>
                <a:cubicBezTo>
                  <a:pt x="1050606" y="181382"/>
                  <a:pt x="1067991" y="162781"/>
                  <a:pt x="1083199" y="142504"/>
                </a:cubicBezTo>
                <a:cubicBezTo>
                  <a:pt x="1110642" y="105913"/>
                  <a:pt x="1103475" y="101663"/>
                  <a:pt x="1142575" y="71252"/>
                </a:cubicBezTo>
                <a:cubicBezTo>
                  <a:pt x="1165107" y="53727"/>
                  <a:pt x="1213827" y="23751"/>
                  <a:pt x="1213827" y="23751"/>
                </a:cubicBezTo>
                <a:cubicBezTo>
                  <a:pt x="1168029" y="161149"/>
                  <a:pt x="1219924" y="32831"/>
                  <a:pt x="1142575" y="154379"/>
                </a:cubicBezTo>
                <a:cubicBezTo>
                  <a:pt x="1111009" y="203983"/>
                  <a:pt x="1097497" y="256413"/>
                  <a:pt x="1071324" y="308758"/>
                </a:cubicBezTo>
                <a:cubicBezTo>
                  <a:pt x="1057051" y="337303"/>
                  <a:pt x="1037632" y="363115"/>
                  <a:pt x="1023822" y="391886"/>
                </a:cubicBezTo>
                <a:cubicBezTo>
                  <a:pt x="990081" y="462179"/>
                  <a:pt x="956198" y="532634"/>
                  <a:pt x="928820" y="605641"/>
                </a:cubicBezTo>
                <a:cubicBezTo>
                  <a:pt x="916945" y="637309"/>
                  <a:pt x="906930" y="669738"/>
                  <a:pt x="893194" y="700644"/>
                </a:cubicBezTo>
                <a:cubicBezTo>
                  <a:pt x="875220" y="741086"/>
                  <a:pt x="847812" y="777411"/>
                  <a:pt x="833817" y="819397"/>
                </a:cubicBezTo>
                <a:cubicBezTo>
                  <a:pt x="802051" y="914695"/>
                  <a:pt x="825705" y="871100"/>
                  <a:pt x="762565" y="950026"/>
                </a:cubicBezTo>
                <a:cubicBezTo>
                  <a:pt x="758607" y="961901"/>
                  <a:pt x="738172" y="985652"/>
                  <a:pt x="750690" y="985652"/>
                </a:cubicBezTo>
                <a:cubicBezTo>
                  <a:pt x="764962" y="985652"/>
                  <a:pt x="766255" y="961718"/>
                  <a:pt x="774440" y="950026"/>
                </a:cubicBezTo>
                <a:cubicBezTo>
                  <a:pt x="793967" y="922130"/>
                  <a:pt x="814290" y="894795"/>
                  <a:pt x="833817" y="866899"/>
                </a:cubicBezTo>
                <a:cubicBezTo>
                  <a:pt x="869709" y="815624"/>
                  <a:pt x="901596" y="761392"/>
                  <a:pt x="940695" y="712519"/>
                </a:cubicBezTo>
                <a:cubicBezTo>
                  <a:pt x="996423" y="642860"/>
                  <a:pt x="1015521" y="621583"/>
                  <a:pt x="1071324" y="534390"/>
                </a:cubicBezTo>
                <a:cubicBezTo>
                  <a:pt x="1108650" y="476067"/>
                  <a:pt x="1136655" y="411656"/>
                  <a:pt x="1178201" y="356260"/>
                </a:cubicBezTo>
                <a:cubicBezTo>
                  <a:pt x="1190076" y="340426"/>
                  <a:pt x="1203854" y="325854"/>
                  <a:pt x="1213827" y="308758"/>
                </a:cubicBezTo>
                <a:cubicBezTo>
                  <a:pt x="1231667" y="278176"/>
                  <a:pt x="1288528" y="191090"/>
                  <a:pt x="1261329" y="213756"/>
                </a:cubicBezTo>
                <a:cubicBezTo>
                  <a:pt x="1137214" y="317184"/>
                  <a:pt x="1212395" y="247574"/>
                  <a:pt x="1059448" y="427512"/>
                </a:cubicBezTo>
                <a:cubicBezTo>
                  <a:pt x="959534" y="545058"/>
                  <a:pt x="1004982" y="487794"/>
                  <a:pt x="893194" y="629392"/>
                </a:cubicBezTo>
                <a:cubicBezTo>
                  <a:pt x="865227" y="664816"/>
                  <a:pt x="841980" y="704356"/>
                  <a:pt x="810066" y="736270"/>
                </a:cubicBezTo>
                <a:cubicBezTo>
                  <a:pt x="794232" y="752104"/>
                  <a:pt x="776000" y="765857"/>
                  <a:pt x="762565" y="783771"/>
                </a:cubicBezTo>
                <a:cubicBezTo>
                  <a:pt x="740159" y="813646"/>
                  <a:pt x="724894" y="848386"/>
                  <a:pt x="703188" y="878774"/>
                </a:cubicBezTo>
                <a:cubicBezTo>
                  <a:pt x="685218" y="903932"/>
                  <a:pt x="661996" y="925023"/>
                  <a:pt x="643812" y="950026"/>
                </a:cubicBezTo>
                <a:cubicBezTo>
                  <a:pt x="630236" y="968693"/>
                  <a:pt x="621422" y="990494"/>
                  <a:pt x="608186" y="1009403"/>
                </a:cubicBezTo>
                <a:cubicBezTo>
                  <a:pt x="593651" y="1030167"/>
                  <a:pt x="573969" y="1047193"/>
                  <a:pt x="560685" y="1068779"/>
                </a:cubicBezTo>
                <a:cubicBezTo>
                  <a:pt x="443012" y="1259997"/>
                  <a:pt x="577420" y="1083486"/>
                  <a:pt x="465682" y="1223158"/>
                </a:cubicBezTo>
                <a:cubicBezTo>
                  <a:pt x="465682" y="1223158"/>
                  <a:pt x="503787" y="1166621"/>
                  <a:pt x="525059" y="1140031"/>
                </a:cubicBezTo>
                <a:cubicBezTo>
                  <a:pt x="551345" y="1107173"/>
                  <a:pt x="583627" y="1079197"/>
                  <a:pt x="608186" y="1045028"/>
                </a:cubicBezTo>
                <a:cubicBezTo>
                  <a:pt x="674825" y="952313"/>
                  <a:pt x="727649" y="849802"/>
                  <a:pt x="798191" y="760021"/>
                </a:cubicBezTo>
                <a:cubicBezTo>
                  <a:pt x="887880" y="645871"/>
                  <a:pt x="1017789" y="484063"/>
                  <a:pt x="1095074" y="368135"/>
                </a:cubicBezTo>
                <a:cubicBezTo>
                  <a:pt x="1126742" y="320634"/>
                  <a:pt x="1159820" y="274043"/>
                  <a:pt x="1190077" y="225631"/>
                </a:cubicBezTo>
                <a:cubicBezTo>
                  <a:pt x="1199459" y="210619"/>
                  <a:pt x="1203538" y="192535"/>
                  <a:pt x="1213827" y="178130"/>
                </a:cubicBezTo>
                <a:cubicBezTo>
                  <a:pt x="1223588" y="164464"/>
                  <a:pt x="1239376" y="155939"/>
                  <a:pt x="1249453" y="142504"/>
                </a:cubicBezTo>
                <a:cubicBezTo>
                  <a:pt x="1263302" y="124039"/>
                  <a:pt x="1272276" y="102332"/>
                  <a:pt x="1285079" y="83127"/>
                </a:cubicBezTo>
                <a:cubicBezTo>
                  <a:pt x="1296058" y="66659"/>
                  <a:pt x="1309201" y="51731"/>
                  <a:pt x="1320705" y="35626"/>
                </a:cubicBezTo>
                <a:cubicBezTo>
                  <a:pt x="1329001" y="24012"/>
                  <a:pt x="1336539" y="11875"/>
                  <a:pt x="1344456" y="0"/>
                </a:cubicBezTo>
                <a:cubicBezTo>
                  <a:pt x="1300751" y="174818"/>
                  <a:pt x="1351817" y="26632"/>
                  <a:pt x="1273204" y="154379"/>
                </a:cubicBezTo>
                <a:cubicBezTo>
                  <a:pt x="1254648" y="184532"/>
                  <a:pt x="1244468" y="219358"/>
                  <a:pt x="1225703" y="249382"/>
                </a:cubicBezTo>
                <a:cubicBezTo>
                  <a:pt x="1184968" y="314558"/>
                  <a:pt x="1141189" y="377900"/>
                  <a:pt x="1095074" y="439387"/>
                </a:cubicBezTo>
                <a:cubicBezTo>
                  <a:pt x="1033233" y="521841"/>
                  <a:pt x="985163" y="583634"/>
                  <a:pt x="928820" y="665018"/>
                </a:cubicBezTo>
                <a:cubicBezTo>
                  <a:pt x="912572" y="688487"/>
                  <a:pt x="899150" y="713980"/>
                  <a:pt x="881318" y="736270"/>
                </a:cubicBezTo>
                <a:cubicBezTo>
                  <a:pt x="865484" y="756062"/>
                  <a:pt x="847877" y="774557"/>
                  <a:pt x="833817" y="795647"/>
                </a:cubicBezTo>
                <a:cubicBezTo>
                  <a:pt x="823997" y="810376"/>
                  <a:pt x="819886" y="828419"/>
                  <a:pt x="810066" y="843148"/>
                </a:cubicBezTo>
                <a:cubicBezTo>
                  <a:pt x="788108" y="876084"/>
                  <a:pt x="756516" y="902745"/>
                  <a:pt x="738814" y="938151"/>
                </a:cubicBezTo>
                <a:cubicBezTo>
                  <a:pt x="730897" y="953985"/>
                  <a:pt x="722037" y="969381"/>
                  <a:pt x="715064" y="985652"/>
                </a:cubicBezTo>
                <a:cubicBezTo>
                  <a:pt x="710133" y="997158"/>
                  <a:pt x="691992" y="1026876"/>
                  <a:pt x="703188" y="1021278"/>
                </a:cubicBezTo>
                <a:cubicBezTo>
                  <a:pt x="720891" y="1012427"/>
                  <a:pt x="724819" y="987772"/>
                  <a:pt x="738814" y="973777"/>
                </a:cubicBezTo>
                <a:cubicBezTo>
                  <a:pt x="752809" y="959782"/>
                  <a:pt x="771726" y="951525"/>
                  <a:pt x="786316" y="938151"/>
                </a:cubicBezTo>
                <a:cubicBezTo>
                  <a:pt x="884054" y="848557"/>
                  <a:pt x="931830" y="784217"/>
                  <a:pt x="1023822" y="676893"/>
                </a:cubicBezTo>
                <a:cubicBezTo>
                  <a:pt x="1047573" y="649184"/>
                  <a:pt x="1073609" y="623281"/>
                  <a:pt x="1095074" y="593766"/>
                </a:cubicBezTo>
                <a:lnTo>
                  <a:pt x="1190077" y="463138"/>
                </a:lnTo>
                <a:cubicBezTo>
                  <a:pt x="1210014" y="435533"/>
                  <a:pt x="1228547" y="406889"/>
                  <a:pt x="1249453" y="380010"/>
                </a:cubicBezTo>
                <a:lnTo>
                  <a:pt x="1332581" y="273132"/>
                </a:lnTo>
                <a:cubicBezTo>
                  <a:pt x="1340498" y="285007"/>
                  <a:pt x="1361131" y="295317"/>
                  <a:pt x="1356331" y="308758"/>
                </a:cubicBezTo>
                <a:cubicBezTo>
                  <a:pt x="1338972" y="357363"/>
                  <a:pt x="1296285" y="393224"/>
                  <a:pt x="1273204" y="439387"/>
                </a:cubicBezTo>
                <a:cubicBezTo>
                  <a:pt x="1257370" y="471055"/>
                  <a:pt x="1242975" y="503483"/>
                  <a:pt x="1225703" y="534390"/>
                </a:cubicBezTo>
                <a:cubicBezTo>
                  <a:pt x="1167741" y="638112"/>
                  <a:pt x="1094378" y="733936"/>
                  <a:pt x="1047573" y="843148"/>
                </a:cubicBezTo>
                <a:cubicBezTo>
                  <a:pt x="1035698" y="870857"/>
                  <a:pt x="1027052" y="900185"/>
                  <a:pt x="1011947" y="926275"/>
                </a:cubicBezTo>
                <a:cubicBezTo>
                  <a:pt x="983343" y="975682"/>
                  <a:pt x="945710" y="1019466"/>
                  <a:pt x="916944" y="1068779"/>
                </a:cubicBezTo>
                <a:cubicBezTo>
                  <a:pt x="890184" y="1114653"/>
                  <a:pt x="871123" y="1164660"/>
                  <a:pt x="845692" y="1211283"/>
                </a:cubicBezTo>
                <a:cubicBezTo>
                  <a:pt x="823587" y="1251809"/>
                  <a:pt x="796164" y="1289304"/>
                  <a:pt x="774440" y="1330036"/>
                </a:cubicBezTo>
                <a:cubicBezTo>
                  <a:pt x="764409" y="1348845"/>
                  <a:pt x="760618" y="1370549"/>
                  <a:pt x="750690" y="1389413"/>
                </a:cubicBezTo>
                <a:cubicBezTo>
                  <a:pt x="720962" y="1445895"/>
                  <a:pt x="686447" y="1499740"/>
                  <a:pt x="655687" y="1555667"/>
                </a:cubicBezTo>
                <a:cubicBezTo>
                  <a:pt x="642890" y="1578934"/>
                  <a:pt x="633441" y="1603982"/>
                  <a:pt x="620061" y="1626919"/>
                </a:cubicBezTo>
                <a:cubicBezTo>
                  <a:pt x="605678" y="1651575"/>
                  <a:pt x="545480" y="1707197"/>
                  <a:pt x="572560" y="1698171"/>
                </a:cubicBezTo>
                <a:lnTo>
                  <a:pt x="608186" y="1686296"/>
                </a:lnTo>
                <a:cubicBezTo>
                  <a:pt x="651729" y="1634836"/>
                  <a:pt x="694581" y="1582785"/>
                  <a:pt x="738814" y="1531917"/>
                </a:cubicBezTo>
                <a:cubicBezTo>
                  <a:pt x="738989" y="1531716"/>
                  <a:pt x="952396" y="1294611"/>
                  <a:pt x="952570" y="1294410"/>
                </a:cubicBezTo>
                <a:cubicBezTo>
                  <a:pt x="992985" y="1247613"/>
                  <a:pt x="1031739" y="1199407"/>
                  <a:pt x="1071324" y="1151906"/>
                </a:cubicBezTo>
                <a:lnTo>
                  <a:pt x="1130700" y="1080654"/>
                </a:lnTo>
                <a:cubicBezTo>
                  <a:pt x="1238777" y="949418"/>
                  <a:pt x="1230277" y="959154"/>
                  <a:pt x="1332581" y="831273"/>
                </a:cubicBezTo>
                <a:cubicBezTo>
                  <a:pt x="1364249" y="791688"/>
                  <a:pt x="1391738" y="748364"/>
                  <a:pt x="1427583" y="712519"/>
                </a:cubicBezTo>
                <a:cubicBezTo>
                  <a:pt x="1455292" y="684810"/>
                  <a:pt x="1485800" y="659641"/>
                  <a:pt x="1510711" y="629392"/>
                </a:cubicBezTo>
                <a:cubicBezTo>
                  <a:pt x="1541428" y="592093"/>
                  <a:pt x="1559671" y="544806"/>
                  <a:pt x="1593838" y="510639"/>
                </a:cubicBezTo>
                <a:cubicBezTo>
                  <a:pt x="1700004" y="404473"/>
                  <a:pt x="1581234" y="526741"/>
                  <a:pt x="1688840" y="403761"/>
                </a:cubicBezTo>
                <a:cubicBezTo>
                  <a:pt x="1752848" y="330608"/>
                  <a:pt x="1699607" y="405423"/>
                  <a:pt x="1748217" y="332509"/>
                </a:cubicBezTo>
                <a:cubicBezTo>
                  <a:pt x="1727206" y="395544"/>
                  <a:pt x="1722641" y="417827"/>
                  <a:pt x="1665090" y="486888"/>
                </a:cubicBezTo>
                <a:cubicBezTo>
                  <a:pt x="1645298" y="510639"/>
                  <a:pt x="1622862" y="532416"/>
                  <a:pt x="1605713" y="558140"/>
                </a:cubicBezTo>
                <a:cubicBezTo>
                  <a:pt x="1401043" y="865145"/>
                  <a:pt x="1751529" y="400319"/>
                  <a:pt x="1439459" y="831273"/>
                </a:cubicBezTo>
                <a:cubicBezTo>
                  <a:pt x="1394861" y="892860"/>
                  <a:pt x="1344153" y="949785"/>
                  <a:pt x="1296955" y="1009403"/>
                </a:cubicBezTo>
                <a:cubicBezTo>
                  <a:pt x="1268941" y="1044789"/>
                  <a:pt x="1241345" y="1080507"/>
                  <a:pt x="1213827" y="1116280"/>
                </a:cubicBezTo>
                <a:cubicBezTo>
                  <a:pt x="1201759" y="1131968"/>
                  <a:pt x="1190872" y="1148577"/>
                  <a:pt x="1178201" y="1163782"/>
                </a:cubicBezTo>
                <a:cubicBezTo>
                  <a:pt x="1158409" y="1187533"/>
                  <a:pt x="1137806" y="1210630"/>
                  <a:pt x="1118825" y="1235034"/>
                </a:cubicBezTo>
                <a:cubicBezTo>
                  <a:pt x="1110063" y="1246300"/>
                  <a:pt x="1104211" y="1259696"/>
                  <a:pt x="1095074" y="1270660"/>
                </a:cubicBezTo>
                <a:cubicBezTo>
                  <a:pt x="1084323" y="1283562"/>
                  <a:pt x="1059448" y="1323080"/>
                  <a:pt x="1059448" y="1306286"/>
                </a:cubicBezTo>
                <a:cubicBezTo>
                  <a:pt x="1059448" y="1286751"/>
                  <a:pt x="1134097" y="1197314"/>
                  <a:pt x="1142575" y="1187532"/>
                </a:cubicBezTo>
                <a:cubicBezTo>
                  <a:pt x="1371299" y="923619"/>
                  <a:pt x="1117235" y="1241849"/>
                  <a:pt x="1451334" y="807522"/>
                </a:cubicBezTo>
                <a:cubicBezTo>
                  <a:pt x="1463402" y="791834"/>
                  <a:pt x="1475319" y="776028"/>
                  <a:pt x="1486960" y="760021"/>
                </a:cubicBezTo>
                <a:cubicBezTo>
                  <a:pt x="1506988" y="732482"/>
                  <a:pt x="1546337" y="676893"/>
                  <a:pt x="1546337" y="676893"/>
                </a:cubicBezTo>
                <a:cubicBezTo>
                  <a:pt x="1560948" y="633058"/>
                  <a:pt x="1560184" y="626762"/>
                  <a:pt x="1593838" y="581891"/>
                </a:cubicBezTo>
                <a:cubicBezTo>
                  <a:pt x="1603915" y="568456"/>
                  <a:pt x="1617589" y="558140"/>
                  <a:pt x="1629464" y="546265"/>
                </a:cubicBezTo>
                <a:cubicBezTo>
                  <a:pt x="1656691" y="464580"/>
                  <a:pt x="1619450" y="563790"/>
                  <a:pt x="1676965" y="463138"/>
                </a:cubicBezTo>
                <a:cubicBezTo>
                  <a:pt x="1683175" y="452270"/>
                  <a:pt x="1700462" y="432161"/>
                  <a:pt x="1688840" y="427512"/>
                </a:cubicBezTo>
                <a:cubicBezTo>
                  <a:pt x="1666484" y="418569"/>
                  <a:pt x="1641339" y="435429"/>
                  <a:pt x="1617588" y="439387"/>
                </a:cubicBezTo>
                <a:cubicBezTo>
                  <a:pt x="1570087" y="467096"/>
                  <a:pt x="1519079" y="489519"/>
                  <a:pt x="1475085" y="522514"/>
                </a:cubicBezTo>
                <a:cubicBezTo>
                  <a:pt x="1100352" y="803563"/>
                  <a:pt x="1649363" y="396002"/>
                  <a:pt x="1285079" y="653143"/>
                </a:cubicBezTo>
                <a:cubicBezTo>
                  <a:pt x="1202085" y="711727"/>
                  <a:pt x="1062755" y="833417"/>
                  <a:pt x="1000072" y="890649"/>
                </a:cubicBezTo>
                <a:cubicBezTo>
                  <a:pt x="966999" y="920846"/>
                  <a:pt x="936737" y="953984"/>
                  <a:pt x="905069" y="985652"/>
                </a:cubicBezTo>
                <a:cubicBezTo>
                  <a:pt x="885277" y="1005444"/>
                  <a:pt x="861218" y="1021738"/>
                  <a:pt x="845692" y="1045028"/>
                </a:cubicBezTo>
                <a:cubicBezTo>
                  <a:pt x="837775" y="1056903"/>
                  <a:pt x="812805" y="1091618"/>
                  <a:pt x="821942" y="1080654"/>
                </a:cubicBezTo>
                <a:cubicBezTo>
                  <a:pt x="987861" y="881555"/>
                  <a:pt x="826428" y="1066757"/>
                  <a:pt x="976321" y="866899"/>
                </a:cubicBezTo>
                <a:cubicBezTo>
                  <a:pt x="1010077" y="821891"/>
                  <a:pt x="1049024" y="780961"/>
                  <a:pt x="1083199" y="736270"/>
                </a:cubicBezTo>
                <a:cubicBezTo>
                  <a:pt x="1100538" y="713595"/>
                  <a:pt x="1113361" y="687693"/>
                  <a:pt x="1130700" y="665018"/>
                </a:cubicBezTo>
                <a:cubicBezTo>
                  <a:pt x="1164875" y="620328"/>
                  <a:pt x="1204488" y="579889"/>
                  <a:pt x="1237578" y="534390"/>
                </a:cubicBezTo>
                <a:cubicBezTo>
                  <a:pt x="1267935" y="492650"/>
                  <a:pt x="1291465" y="446291"/>
                  <a:pt x="1320705" y="403761"/>
                </a:cubicBezTo>
                <a:cubicBezTo>
                  <a:pt x="1335065" y="382874"/>
                  <a:pt x="1353779" y="365224"/>
                  <a:pt x="1368207" y="344384"/>
                </a:cubicBezTo>
                <a:cubicBezTo>
                  <a:pt x="1389463" y="313680"/>
                  <a:pt x="1406869" y="280454"/>
                  <a:pt x="1427583" y="249382"/>
                </a:cubicBezTo>
                <a:cubicBezTo>
                  <a:pt x="1446472" y="221049"/>
                  <a:pt x="1467168" y="193963"/>
                  <a:pt x="1486960" y="166254"/>
                </a:cubicBezTo>
                <a:cubicBezTo>
                  <a:pt x="1490918" y="154379"/>
                  <a:pt x="1492900" y="141649"/>
                  <a:pt x="1498835" y="130628"/>
                </a:cubicBezTo>
                <a:cubicBezTo>
                  <a:pt x="1520721" y="89983"/>
                  <a:pt x="1570087" y="11875"/>
                  <a:pt x="1570087" y="11875"/>
                </a:cubicBezTo>
                <a:cubicBezTo>
                  <a:pt x="1574045" y="23750"/>
                  <a:pt x="1584998" y="35357"/>
                  <a:pt x="1581962" y="47501"/>
                </a:cubicBezTo>
                <a:cubicBezTo>
                  <a:pt x="1572506" y="85323"/>
                  <a:pt x="1553207" y="120195"/>
                  <a:pt x="1534461" y="154379"/>
                </a:cubicBezTo>
                <a:cubicBezTo>
                  <a:pt x="1485823" y="243072"/>
                  <a:pt x="1432125" y="328898"/>
                  <a:pt x="1380082" y="415636"/>
                </a:cubicBezTo>
                <a:cubicBezTo>
                  <a:pt x="1293025" y="560730"/>
                  <a:pt x="1271013" y="596687"/>
                  <a:pt x="1166326" y="736270"/>
                </a:cubicBezTo>
                <a:cubicBezTo>
                  <a:pt x="1147776" y="761003"/>
                  <a:pt x="1124779" y="782264"/>
                  <a:pt x="1106950" y="807522"/>
                </a:cubicBezTo>
                <a:cubicBezTo>
                  <a:pt x="1077186" y="849687"/>
                  <a:pt x="1054344" y="896531"/>
                  <a:pt x="1023822" y="938151"/>
                </a:cubicBezTo>
                <a:cubicBezTo>
                  <a:pt x="1010580" y="956208"/>
                  <a:pt x="990894" y="968651"/>
                  <a:pt x="976321" y="985652"/>
                </a:cubicBezTo>
                <a:cubicBezTo>
                  <a:pt x="967033" y="996488"/>
                  <a:pt x="961134" y="1009860"/>
                  <a:pt x="952570" y="1021278"/>
                </a:cubicBezTo>
                <a:cubicBezTo>
                  <a:pt x="937362" y="1041555"/>
                  <a:pt x="921908" y="1061710"/>
                  <a:pt x="905069" y="1080654"/>
                </a:cubicBezTo>
                <a:cubicBezTo>
                  <a:pt x="904228" y="1081601"/>
                  <a:pt x="833817" y="1145630"/>
                  <a:pt x="833817" y="1163782"/>
                </a:cubicBezTo>
                <a:lnTo>
                  <a:pt x="857568" y="1140031"/>
                </a:lnTo>
                <a:cubicBezTo>
                  <a:pt x="873402" y="1124197"/>
                  <a:pt x="890734" y="1109732"/>
                  <a:pt x="905069" y="1092530"/>
                </a:cubicBezTo>
                <a:cubicBezTo>
                  <a:pt x="956390" y="1030945"/>
                  <a:pt x="988657" y="994698"/>
                  <a:pt x="1035698" y="926275"/>
                </a:cubicBezTo>
                <a:cubicBezTo>
                  <a:pt x="1056854" y="895502"/>
                  <a:pt x="1076258" y="863530"/>
                  <a:pt x="1095074" y="831273"/>
                </a:cubicBezTo>
                <a:cubicBezTo>
                  <a:pt x="1103994" y="815982"/>
                  <a:pt x="1108673" y="798274"/>
                  <a:pt x="1118825" y="783771"/>
                </a:cubicBezTo>
                <a:cubicBezTo>
                  <a:pt x="1136554" y="758443"/>
                  <a:pt x="1158409" y="736270"/>
                  <a:pt x="1178201" y="712519"/>
                </a:cubicBezTo>
                <a:cubicBezTo>
                  <a:pt x="1182160" y="700644"/>
                  <a:pt x="1184479" y="688089"/>
                  <a:pt x="1190077" y="676893"/>
                </a:cubicBezTo>
                <a:cubicBezTo>
                  <a:pt x="1218224" y="620600"/>
                  <a:pt x="1250949" y="630661"/>
                  <a:pt x="1130700" y="665018"/>
                </a:cubicBezTo>
                <a:cubicBezTo>
                  <a:pt x="1099033" y="692727"/>
                  <a:pt x="1064409" y="717383"/>
                  <a:pt x="1035698" y="748145"/>
                </a:cubicBezTo>
                <a:cubicBezTo>
                  <a:pt x="1008689" y="777084"/>
                  <a:pt x="988842" y="811975"/>
                  <a:pt x="964446" y="843148"/>
                </a:cubicBezTo>
                <a:cubicBezTo>
                  <a:pt x="917582" y="903029"/>
                  <a:pt x="870207" y="962521"/>
                  <a:pt x="821942" y="1021278"/>
                </a:cubicBezTo>
                <a:cubicBezTo>
                  <a:pt x="779154" y="1073367"/>
                  <a:pt x="725995" y="1117854"/>
                  <a:pt x="691313" y="1175657"/>
                </a:cubicBezTo>
                <a:cubicBezTo>
                  <a:pt x="550799" y="1409846"/>
                  <a:pt x="673089" y="1215263"/>
                  <a:pt x="584435" y="1341912"/>
                </a:cubicBezTo>
                <a:cubicBezTo>
                  <a:pt x="568066" y="1365297"/>
                  <a:pt x="514098" y="1430291"/>
                  <a:pt x="536934" y="1413164"/>
                </a:cubicBezTo>
                <a:cubicBezTo>
                  <a:pt x="609558" y="1358695"/>
                  <a:pt x="594661" y="1373367"/>
                  <a:pt x="679438" y="1282535"/>
                </a:cubicBezTo>
                <a:cubicBezTo>
                  <a:pt x="704339" y="1255855"/>
                  <a:pt x="725730" y="1226032"/>
                  <a:pt x="750690" y="1199408"/>
                </a:cubicBezTo>
                <a:cubicBezTo>
                  <a:pt x="785149" y="1162652"/>
                  <a:pt x="824571" y="1130604"/>
                  <a:pt x="857568" y="1092530"/>
                </a:cubicBezTo>
                <a:cubicBezTo>
                  <a:pt x="876263" y="1070959"/>
                  <a:pt x="887237" y="1043568"/>
                  <a:pt x="905069" y="1021278"/>
                </a:cubicBezTo>
                <a:cubicBezTo>
                  <a:pt x="966492" y="944499"/>
                  <a:pt x="1044486" y="879961"/>
                  <a:pt x="1095074" y="795647"/>
                </a:cubicBezTo>
                <a:cubicBezTo>
                  <a:pt x="1118825" y="756062"/>
                  <a:pt x="1140719" y="715303"/>
                  <a:pt x="1166326" y="676893"/>
                </a:cubicBezTo>
                <a:cubicBezTo>
                  <a:pt x="1196191" y="632095"/>
                  <a:pt x="1237251" y="594421"/>
                  <a:pt x="1261329" y="546265"/>
                </a:cubicBezTo>
                <a:cubicBezTo>
                  <a:pt x="1280776" y="507371"/>
                  <a:pt x="1313340" y="434878"/>
                  <a:pt x="1344456" y="403761"/>
                </a:cubicBezTo>
                <a:cubicBezTo>
                  <a:pt x="1356973" y="391243"/>
                  <a:pt x="1331327" y="437100"/>
                  <a:pt x="1320705" y="451262"/>
                </a:cubicBezTo>
                <a:cubicBezTo>
                  <a:pt x="1296954" y="482930"/>
                  <a:pt x="1270328" y="512632"/>
                  <a:pt x="1249453" y="546265"/>
                </a:cubicBezTo>
                <a:cubicBezTo>
                  <a:pt x="1198963" y="627611"/>
                  <a:pt x="1154451" y="712520"/>
                  <a:pt x="1106950" y="795647"/>
                </a:cubicBezTo>
                <a:cubicBezTo>
                  <a:pt x="1091116" y="823356"/>
                  <a:pt x="1075438" y="851155"/>
                  <a:pt x="1059448" y="878774"/>
                </a:cubicBezTo>
                <a:cubicBezTo>
                  <a:pt x="1031895" y="926366"/>
                  <a:pt x="1000914" y="972091"/>
                  <a:pt x="976321" y="1021278"/>
                </a:cubicBezTo>
                <a:cubicBezTo>
                  <a:pt x="952570" y="1068779"/>
                  <a:pt x="929918" y="1116846"/>
                  <a:pt x="905069" y="1163782"/>
                </a:cubicBezTo>
                <a:cubicBezTo>
                  <a:pt x="894270" y="1184181"/>
                  <a:pt x="880305" y="1202792"/>
                  <a:pt x="869443" y="1223158"/>
                </a:cubicBezTo>
                <a:cubicBezTo>
                  <a:pt x="848616" y="1262208"/>
                  <a:pt x="834615" y="1305088"/>
                  <a:pt x="810066" y="1341912"/>
                </a:cubicBezTo>
                <a:cubicBezTo>
                  <a:pt x="802149" y="1353787"/>
                  <a:pt x="792112" y="1364496"/>
                  <a:pt x="786316" y="1377538"/>
                </a:cubicBezTo>
                <a:cubicBezTo>
                  <a:pt x="776148" y="1400416"/>
                  <a:pt x="744862" y="1466493"/>
                  <a:pt x="762565" y="1448790"/>
                </a:cubicBezTo>
                <a:cubicBezTo>
                  <a:pt x="814025" y="1397330"/>
                  <a:pt x="862175" y="1342333"/>
                  <a:pt x="916944" y="1294410"/>
                </a:cubicBezTo>
                <a:cubicBezTo>
                  <a:pt x="1010516" y="1212535"/>
                  <a:pt x="1040145" y="1190329"/>
                  <a:pt x="1130700" y="1092530"/>
                </a:cubicBezTo>
                <a:cubicBezTo>
                  <a:pt x="1191673" y="1026679"/>
                  <a:pt x="1250634" y="958966"/>
                  <a:pt x="1308830" y="890649"/>
                </a:cubicBezTo>
                <a:cubicBezTo>
                  <a:pt x="1460475" y="712632"/>
                  <a:pt x="1352698" y="823031"/>
                  <a:pt x="1439459" y="736270"/>
                </a:cubicBezTo>
                <a:cubicBezTo>
                  <a:pt x="1493912" y="627361"/>
                  <a:pt x="1421937" y="758797"/>
                  <a:pt x="1522586" y="629392"/>
                </a:cubicBezTo>
                <a:cubicBezTo>
                  <a:pt x="1533454" y="615418"/>
                  <a:pt x="1536955" y="596903"/>
                  <a:pt x="1546337" y="581891"/>
                </a:cubicBezTo>
                <a:cubicBezTo>
                  <a:pt x="1556827" y="565107"/>
                  <a:pt x="1600338" y="541741"/>
                  <a:pt x="1581962" y="534390"/>
                </a:cubicBezTo>
                <a:cubicBezTo>
                  <a:pt x="1551655" y="522267"/>
                  <a:pt x="1518627" y="550223"/>
                  <a:pt x="1486960" y="558140"/>
                </a:cubicBezTo>
                <a:cubicBezTo>
                  <a:pt x="1435500" y="617517"/>
                  <a:pt x="1384641" y="677419"/>
                  <a:pt x="1332581" y="736270"/>
                </a:cubicBezTo>
                <a:cubicBezTo>
                  <a:pt x="1293591" y="780346"/>
                  <a:pt x="1245898" y="817559"/>
                  <a:pt x="1213827" y="866899"/>
                </a:cubicBezTo>
                <a:cubicBezTo>
                  <a:pt x="1162367" y="946068"/>
                  <a:pt x="1126215" y="1037638"/>
                  <a:pt x="1059448" y="1104405"/>
                </a:cubicBezTo>
                <a:cubicBezTo>
                  <a:pt x="1043614" y="1120239"/>
                  <a:pt x="1025189" y="1133849"/>
                  <a:pt x="1011947" y="1151906"/>
                </a:cubicBezTo>
                <a:cubicBezTo>
                  <a:pt x="981426" y="1193526"/>
                  <a:pt x="965315" y="1246040"/>
                  <a:pt x="928820" y="1282535"/>
                </a:cubicBezTo>
                <a:cubicBezTo>
                  <a:pt x="912986" y="1298369"/>
                  <a:pt x="895306" y="1312550"/>
                  <a:pt x="881318" y="1330036"/>
                </a:cubicBezTo>
                <a:cubicBezTo>
                  <a:pt x="863486" y="1352326"/>
                  <a:pt x="816690" y="1424124"/>
                  <a:pt x="833817" y="1401288"/>
                </a:cubicBezTo>
                <a:cubicBezTo>
                  <a:pt x="869443" y="1353787"/>
                  <a:pt x="900573" y="1302554"/>
                  <a:pt x="940695" y="1258784"/>
                </a:cubicBezTo>
                <a:cubicBezTo>
                  <a:pt x="1071324" y="1116280"/>
                  <a:pt x="1209689" y="980500"/>
                  <a:pt x="1332581" y="831273"/>
                </a:cubicBezTo>
                <a:lnTo>
                  <a:pt x="1498835" y="629392"/>
                </a:lnTo>
                <a:cubicBezTo>
                  <a:pt x="1547570" y="569827"/>
                  <a:pt x="1586994" y="519214"/>
                  <a:pt x="1629464" y="451262"/>
                </a:cubicBezTo>
                <a:cubicBezTo>
                  <a:pt x="1649256" y="419595"/>
                  <a:pt x="1668791" y="387765"/>
                  <a:pt x="1688840" y="356260"/>
                </a:cubicBezTo>
                <a:cubicBezTo>
                  <a:pt x="1696503" y="344219"/>
                  <a:pt x="1723736" y="311718"/>
                  <a:pt x="1712591" y="320634"/>
                </a:cubicBezTo>
                <a:cubicBezTo>
                  <a:pt x="1669390" y="355194"/>
                  <a:pt x="1641398" y="374003"/>
                  <a:pt x="1605713" y="415636"/>
                </a:cubicBezTo>
                <a:cubicBezTo>
                  <a:pt x="1572723" y="454125"/>
                  <a:pt x="1543364" y="495614"/>
                  <a:pt x="1510711" y="534390"/>
                </a:cubicBezTo>
                <a:cubicBezTo>
                  <a:pt x="1374241" y="696448"/>
                  <a:pt x="1318777" y="718800"/>
                  <a:pt x="1190077" y="961901"/>
                </a:cubicBezTo>
                <a:cubicBezTo>
                  <a:pt x="1154451" y="1029195"/>
                  <a:pt x="1121291" y="1097853"/>
                  <a:pt x="1083199" y="1163782"/>
                </a:cubicBezTo>
                <a:cubicBezTo>
                  <a:pt x="1018330" y="1276055"/>
                  <a:pt x="973005" y="1404604"/>
                  <a:pt x="881318" y="1496291"/>
                </a:cubicBezTo>
                <a:cubicBezTo>
                  <a:pt x="869443" y="1508166"/>
                  <a:pt x="854708" y="1517748"/>
                  <a:pt x="845692" y="1531917"/>
                </a:cubicBezTo>
                <a:cubicBezTo>
                  <a:pt x="826684" y="1561787"/>
                  <a:pt x="816031" y="1596337"/>
                  <a:pt x="798191" y="1626919"/>
                </a:cubicBezTo>
                <a:cubicBezTo>
                  <a:pt x="788218" y="1644015"/>
                  <a:pt x="773915" y="1658206"/>
                  <a:pt x="762565" y="1674421"/>
                </a:cubicBezTo>
                <a:cubicBezTo>
                  <a:pt x="746196" y="1697806"/>
                  <a:pt x="702299" y="1771204"/>
                  <a:pt x="715064" y="1745673"/>
                </a:cubicBezTo>
                <a:cubicBezTo>
                  <a:pt x="722981" y="1729839"/>
                  <a:pt x="729432" y="1713183"/>
                  <a:pt x="738814" y="1698171"/>
                </a:cubicBezTo>
                <a:cubicBezTo>
                  <a:pt x="776081" y="1638543"/>
                  <a:pt x="817534" y="1611036"/>
                  <a:pt x="869443" y="1555667"/>
                </a:cubicBezTo>
                <a:cubicBezTo>
                  <a:pt x="1091782" y="1318506"/>
                  <a:pt x="789488" y="1618009"/>
                  <a:pt x="1071324" y="1353787"/>
                </a:cubicBezTo>
                <a:cubicBezTo>
                  <a:pt x="1095828" y="1330815"/>
                  <a:pt x="1117073" y="1304394"/>
                  <a:pt x="1142575" y="1282535"/>
                </a:cubicBezTo>
                <a:cubicBezTo>
                  <a:pt x="1200308" y="1233049"/>
                  <a:pt x="1262972" y="1189517"/>
                  <a:pt x="1320705" y="1140031"/>
                </a:cubicBezTo>
                <a:cubicBezTo>
                  <a:pt x="1376123" y="1092530"/>
                  <a:pt x="1435348" y="1049139"/>
                  <a:pt x="1486960" y="997527"/>
                </a:cubicBezTo>
                <a:cubicBezTo>
                  <a:pt x="1502794" y="981693"/>
                  <a:pt x="1521291" y="968135"/>
                  <a:pt x="1534461" y="950026"/>
                </a:cubicBezTo>
                <a:cubicBezTo>
                  <a:pt x="1553232" y="924216"/>
                  <a:pt x="1566680" y="894916"/>
                  <a:pt x="1581962" y="866899"/>
                </a:cubicBezTo>
                <a:cubicBezTo>
                  <a:pt x="1590439" y="851358"/>
                  <a:pt x="1618231" y="806879"/>
                  <a:pt x="1605713" y="819397"/>
                </a:cubicBezTo>
                <a:cubicBezTo>
                  <a:pt x="1341589" y="1083521"/>
                  <a:pt x="1569946" y="862012"/>
                  <a:pt x="1475085" y="997527"/>
                </a:cubicBezTo>
                <a:cubicBezTo>
                  <a:pt x="1457356" y="1022855"/>
                  <a:pt x="1432426" y="1042773"/>
                  <a:pt x="1415708" y="1068779"/>
                </a:cubicBezTo>
                <a:cubicBezTo>
                  <a:pt x="1396562" y="1098561"/>
                  <a:pt x="1385773" y="1133041"/>
                  <a:pt x="1368207" y="1163782"/>
                </a:cubicBezTo>
                <a:cubicBezTo>
                  <a:pt x="1354045" y="1188566"/>
                  <a:pt x="1320705" y="1235034"/>
                  <a:pt x="1320705" y="1235034"/>
                </a:cubicBezTo>
                <a:cubicBezTo>
                  <a:pt x="1316747" y="1246909"/>
                  <a:pt x="1296312" y="1270660"/>
                  <a:pt x="1308830" y="1270660"/>
                </a:cubicBezTo>
                <a:cubicBezTo>
                  <a:pt x="1325624" y="1270660"/>
                  <a:pt x="1333397" y="1247673"/>
                  <a:pt x="1344456" y="1235034"/>
                </a:cubicBezTo>
                <a:cubicBezTo>
                  <a:pt x="1361147" y="1215959"/>
                  <a:pt x="1377598" y="1196544"/>
                  <a:pt x="1391957" y="1175657"/>
                </a:cubicBezTo>
                <a:cubicBezTo>
                  <a:pt x="1421197" y="1133127"/>
                  <a:pt x="1445086" y="1087026"/>
                  <a:pt x="1475085" y="1045028"/>
                </a:cubicBezTo>
                <a:cubicBezTo>
                  <a:pt x="1504549" y="1003778"/>
                  <a:pt x="1539672" y="966829"/>
                  <a:pt x="1570087" y="926275"/>
                </a:cubicBezTo>
                <a:cubicBezTo>
                  <a:pt x="1587214" y="903439"/>
                  <a:pt x="1600997" y="878251"/>
                  <a:pt x="1617588" y="855023"/>
                </a:cubicBezTo>
                <a:cubicBezTo>
                  <a:pt x="1640596" y="822812"/>
                  <a:pt x="1666882" y="792957"/>
                  <a:pt x="1688840" y="760021"/>
                </a:cubicBezTo>
                <a:cubicBezTo>
                  <a:pt x="1872155" y="485052"/>
                  <a:pt x="1641734" y="820588"/>
                  <a:pt x="1771968" y="653143"/>
                </a:cubicBezTo>
                <a:cubicBezTo>
                  <a:pt x="1789493" y="630611"/>
                  <a:pt x="1839654" y="561708"/>
                  <a:pt x="1819469" y="581891"/>
                </a:cubicBezTo>
                <a:cubicBezTo>
                  <a:pt x="1795390" y="605968"/>
                  <a:pt x="1781891" y="638859"/>
                  <a:pt x="1760092" y="665018"/>
                </a:cubicBezTo>
                <a:cubicBezTo>
                  <a:pt x="1683527" y="756898"/>
                  <a:pt x="1638643" y="806301"/>
                  <a:pt x="1570087" y="926275"/>
                </a:cubicBezTo>
                <a:cubicBezTo>
                  <a:pt x="1554253" y="953984"/>
                  <a:pt x="1539500" y="982340"/>
                  <a:pt x="1522586" y="1009403"/>
                </a:cubicBezTo>
                <a:cubicBezTo>
                  <a:pt x="1480105" y="1077372"/>
                  <a:pt x="1433195" y="1142553"/>
                  <a:pt x="1391957" y="1211283"/>
                </a:cubicBezTo>
                <a:cubicBezTo>
                  <a:pt x="1380082" y="1231075"/>
                  <a:pt x="1367540" y="1250483"/>
                  <a:pt x="1356331" y="1270660"/>
                </a:cubicBezTo>
                <a:cubicBezTo>
                  <a:pt x="1347734" y="1286135"/>
                  <a:pt x="1320063" y="1330679"/>
                  <a:pt x="1332581" y="1318161"/>
                </a:cubicBezTo>
                <a:cubicBezTo>
                  <a:pt x="1348902" y="1301840"/>
                  <a:pt x="1355026" y="1277732"/>
                  <a:pt x="1368207" y="1258784"/>
                </a:cubicBezTo>
                <a:cubicBezTo>
                  <a:pt x="1375370" y="1248487"/>
                  <a:pt x="1580382" y="964738"/>
                  <a:pt x="1617588" y="914400"/>
                </a:cubicBezTo>
                <a:cubicBezTo>
                  <a:pt x="1652881" y="866651"/>
                  <a:pt x="1689772" y="820082"/>
                  <a:pt x="1724466" y="771896"/>
                </a:cubicBezTo>
                <a:cubicBezTo>
                  <a:pt x="1761037" y="721103"/>
                  <a:pt x="1791276" y="665599"/>
                  <a:pt x="1831344" y="617517"/>
                </a:cubicBezTo>
                <a:cubicBezTo>
                  <a:pt x="1904880" y="529275"/>
                  <a:pt x="1907906" y="528826"/>
                  <a:pt x="1985724" y="415636"/>
                </a:cubicBezTo>
                <a:cubicBezTo>
                  <a:pt x="1998800" y="396616"/>
                  <a:pt x="2007501" y="374725"/>
                  <a:pt x="2021350" y="356260"/>
                </a:cubicBezTo>
                <a:cubicBezTo>
                  <a:pt x="2031426" y="342825"/>
                  <a:pt x="2045916" y="333273"/>
                  <a:pt x="2056975" y="320634"/>
                </a:cubicBezTo>
                <a:cubicBezTo>
                  <a:pt x="2073666" y="301559"/>
                  <a:pt x="2089942" y="282022"/>
                  <a:pt x="2104477" y="261257"/>
                </a:cubicBezTo>
                <a:cubicBezTo>
                  <a:pt x="2130572" y="223978"/>
                  <a:pt x="2144076" y="193934"/>
                  <a:pt x="2163853" y="154379"/>
                </a:cubicBezTo>
                <a:cubicBezTo>
                  <a:pt x="2159895" y="178130"/>
                  <a:pt x="2162230" y="203845"/>
                  <a:pt x="2151978" y="225631"/>
                </a:cubicBezTo>
                <a:cubicBezTo>
                  <a:pt x="2130002" y="272330"/>
                  <a:pt x="2096411" y="312623"/>
                  <a:pt x="2068851" y="356260"/>
                </a:cubicBezTo>
                <a:cubicBezTo>
                  <a:pt x="2048910" y="387834"/>
                  <a:pt x="2031179" y="420874"/>
                  <a:pt x="2009474" y="451262"/>
                </a:cubicBezTo>
                <a:cubicBezTo>
                  <a:pt x="1989682" y="478971"/>
                  <a:pt x="1968454" y="505709"/>
                  <a:pt x="1950098" y="534390"/>
                </a:cubicBezTo>
                <a:cubicBezTo>
                  <a:pt x="1905085" y="604722"/>
                  <a:pt x="1868583" y="680613"/>
                  <a:pt x="1819469" y="748145"/>
                </a:cubicBezTo>
                <a:cubicBezTo>
                  <a:pt x="1787801" y="791688"/>
                  <a:pt x="1754331" y="833976"/>
                  <a:pt x="1724466" y="878774"/>
                </a:cubicBezTo>
                <a:cubicBezTo>
                  <a:pt x="1708632" y="902525"/>
                  <a:pt x="1692290" y="925944"/>
                  <a:pt x="1676965" y="950026"/>
                </a:cubicBezTo>
                <a:cubicBezTo>
                  <a:pt x="1664573" y="969499"/>
                  <a:pt x="1654575" y="990494"/>
                  <a:pt x="1641339" y="1009403"/>
                </a:cubicBezTo>
                <a:cubicBezTo>
                  <a:pt x="1626804" y="1030167"/>
                  <a:pt x="1607898" y="1047690"/>
                  <a:pt x="1593838" y="1068779"/>
                </a:cubicBezTo>
                <a:cubicBezTo>
                  <a:pt x="1584018" y="1083508"/>
                  <a:pt x="1558754" y="1129880"/>
                  <a:pt x="1570087" y="1116280"/>
                </a:cubicBezTo>
                <a:cubicBezTo>
                  <a:pt x="1620770" y="1055461"/>
                  <a:pt x="1656610" y="982256"/>
                  <a:pt x="1712591" y="926275"/>
                </a:cubicBezTo>
                <a:cubicBezTo>
                  <a:pt x="1748217" y="890649"/>
                  <a:pt x="1785497" y="856604"/>
                  <a:pt x="1819469" y="819397"/>
                </a:cubicBezTo>
                <a:cubicBezTo>
                  <a:pt x="1868684" y="765495"/>
                  <a:pt x="1910361" y="704755"/>
                  <a:pt x="1961973" y="653143"/>
                </a:cubicBezTo>
                <a:cubicBezTo>
                  <a:pt x="2076236" y="538880"/>
                  <a:pt x="1877216" y="741805"/>
                  <a:pt x="2056975" y="534390"/>
                </a:cubicBezTo>
                <a:cubicBezTo>
                  <a:pt x="2086306" y="500547"/>
                  <a:pt x="2127136" y="476650"/>
                  <a:pt x="2151978" y="439387"/>
                </a:cubicBezTo>
                <a:cubicBezTo>
                  <a:pt x="2159895" y="427512"/>
                  <a:pt x="2175729" y="389489"/>
                  <a:pt x="2175729" y="403761"/>
                </a:cubicBezTo>
                <a:cubicBezTo>
                  <a:pt x="2175729" y="425078"/>
                  <a:pt x="2163596" y="445265"/>
                  <a:pt x="2151978" y="463138"/>
                </a:cubicBezTo>
                <a:cubicBezTo>
                  <a:pt x="2111850" y="524873"/>
                  <a:pt x="2060374" y="578828"/>
                  <a:pt x="2021350" y="641267"/>
                </a:cubicBezTo>
                <a:cubicBezTo>
                  <a:pt x="1697268" y="1159799"/>
                  <a:pt x="1950697" y="783001"/>
                  <a:pt x="1783843" y="997527"/>
                </a:cubicBezTo>
                <a:cubicBezTo>
                  <a:pt x="1747389" y="1044396"/>
                  <a:pt x="1709221" y="1090180"/>
                  <a:pt x="1676965" y="1140031"/>
                </a:cubicBezTo>
                <a:cubicBezTo>
                  <a:pt x="1665384" y="1157928"/>
                  <a:pt x="1664512" y="1181331"/>
                  <a:pt x="1653214" y="1199408"/>
                </a:cubicBezTo>
                <a:cubicBezTo>
                  <a:pt x="1644313" y="1213649"/>
                  <a:pt x="1627664" y="1221599"/>
                  <a:pt x="1617588" y="1235034"/>
                </a:cubicBezTo>
                <a:cubicBezTo>
                  <a:pt x="1591898" y="1269288"/>
                  <a:pt x="1572027" y="1307658"/>
                  <a:pt x="1546337" y="1341912"/>
                </a:cubicBezTo>
                <a:cubicBezTo>
                  <a:pt x="1536261" y="1355347"/>
                  <a:pt x="1510711" y="1394332"/>
                  <a:pt x="1510711" y="1377538"/>
                </a:cubicBezTo>
                <a:cubicBezTo>
                  <a:pt x="1510711" y="1341246"/>
                  <a:pt x="1562224" y="1307208"/>
                  <a:pt x="1581962" y="1282535"/>
                </a:cubicBezTo>
                <a:cubicBezTo>
                  <a:pt x="1619054" y="1236169"/>
                  <a:pt x="1650593" y="1185449"/>
                  <a:pt x="1688840" y="1140031"/>
                </a:cubicBezTo>
                <a:cubicBezTo>
                  <a:pt x="1714082" y="1110057"/>
                  <a:pt x="1747910" y="1087836"/>
                  <a:pt x="1771968" y="1056904"/>
                </a:cubicBezTo>
                <a:cubicBezTo>
                  <a:pt x="1863857" y="938760"/>
                  <a:pt x="1817542" y="975062"/>
                  <a:pt x="1890721" y="926275"/>
                </a:cubicBezTo>
                <a:cubicBezTo>
                  <a:pt x="1945248" y="844486"/>
                  <a:pt x="1875583" y="943936"/>
                  <a:pt x="1961973" y="843148"/>
                </a:cubicBezTo>
                <a:cubicBezTo>
                  <a:pt x="1971261" y="832312"/>
                  <a:pt x="1977428" y="819136"/>
                  <a:pt x="1985724" y="807522"/>
                </a:cubicBezTo>
                <a:cubicBezTo>
                  <a:pt x="1997228" y="791417"/>
                  <a:pt x="2030201" y="742318"/>
                  <a:pt x="2021350" y="760021"/>
                </a:cubicBezTo>
                <a:cubicBezTo>
                  <a:pt x="1968383" y="865955"/>
                  <a:pt x="1950519" y="872204"/>
                  <a:pt x="1890721" y="961901"/>
                </a:cubicBezTo>
                <a:cubicBezTo>
                  <a:pt x="1862092" y="1004845"/>
                  <a:pt x="1833762" y="1048044"/>
                  <a:pt x="1807594" y="1092530"/>
                </a:cubicBezTo>
                <a:cubicBezTo>
                  <a:pt x="1794131" y="1115418"/>
                  <a:pt x="1786440" y="1141518"/>
                  <a:pt x="1771968" y="1163782"/>
                </a:cubicBezTo>
                <a:cubicBezTo>
                  <a:pt x="1734852" y="1220883"/>
                  <a:pt x="1690990" y="1273370"/>
                  <a:pt x="1653214" y="1330036"/>
                </a:cubicBezTo>
                <a:cubicBezTo>
                  <a:pt x="1645297" y="1341911"/>
                  <a:pt x="1636395" y="1353186"/>
                  <a:pt x="1629464" y="1365662"/>
                </a:cubicBezTo>
                <a:cubicBezTo>
                  <a:pt x="1616568" y="1388874"/>
                  <a:pt x="1605714" y="1413164"/>
                  <a:pt x="1593838" y="1436914"/>
                </a:cubicBezTo>
                <a:cubicBezTo>
                  <a:pt x="1585921" y="1452747"/>
                  <a:pt x="1608805" y="1404783"/>
                  <a:pt x="1617588" y="1389413"/>
                </a:cubicBezTo>
                <a:cubicBezTo>
                  <a:pt x="1640491" y="1349332"/>
                  <a:pt x="1660002" y="1306707"/>
                  <a:pt x="1688840" y="1270660"/>
                </a:cubicBezTo>
                <a:cubicBezTo>
                  <a:pt x="1736341" y="1211283"/>
                  <a:pt x="1785387" y="1153110"/>
                  <a:pt x="1831344" y="1092530"/>
                </a:cubicBezTo>
                <a:cubicBezTo>
                  <a:pt x="1872505" y="1038272"/>
                  <a:pt x="1906499" y="978594"/>
                  <a:pt x="1950098" y="926275"/>
                </a:cubicBezTo>
                <a:cubicBezTo>
                  <a:pt x="1989682" y="878774"/>
                  <a:pt x="2034553" y="835219"/>
                  <a:pt x="2068851" y="783771"/>
                </a:cubicBezTo>
                <a:cubicBezTo>
                  <a:pt x="2076768" y="771896"/>
                  <a:pt x="2086218" y="760910"/>
                  <a:pt x="2092601" y="748145"/>
                </a:cubicBezTo>
                <a:cubicBezTo>
                  <a:pt x="2095105" y="743138"/>
                  <a:pt x="2084684" y="756062"/>
                  <a:pt x="2080726" y="760021"/>
                </a:cubicBezTo>
                <a:cubicBezTo>
                  <a:pt x="2064892" y="775855"/>
                  <a:pt x="2045646" y="788891"/>
                  <a:pt x="2033225" y="807522"/>
                </a:cubicBezTo>
                <a:cubicBezTo>
                  <a:pt x="2001557" y="855023"/>
                  <a:pt x="1978590" y="909658"/>
                  <a:pt x="1938222" y="950026"/>
                </a:cubicBezTo>
                <a:cubicBezTo>
                  <a:pt x="1901485" y="986763"/>
                  <a:pt x="1887715" y="997910"/>
                  <a:pt x="1855095" y="1045028"/>
                </a:cubicBezTo>
                <a:cubicBezTo>
                  <a:pt x="1833838" y="1075732"/>
                  <a:pt x="1762317" y="1123330"/>
                  <a:pt x="1795718" y="1140031"/>
                </a:cubicBezTo>
                <a:cubicBezTo>
                  <a:pt x="1830767" y="1157556"/>
                  <a:pt x="1852108" y="1085552"/>
                  <a:pt x="1878846" y="1056904"/>
                </a:cubicBezTo>
                <a:cubicBezTo>
                  <a:pt x="1907557" y="1026142"/>
                  <a:pt x="1935438" y="994559"/>
                  <a:pt x="1961973" y="961901"/>
                </a:cubicBezTo>
                <a:cubicBezTo>
                  <a:pt x="1986935" y="931179"/>
                  <a:pt x="2008497" y="897809"/>
                  <a:pt x="2033225" y="866899"/>
                </a:cubicBezTo>
                <a:cubicBezTo>
                  <a:pt x="2056023" y="838401"/>
                  <a:pt x="2083012" y="813286"/>
                  <a:pt x="2104477" y="783771"/>
                </a:cubicBezTo>
                <a:cubicBezTo>
                  <a:pt x="2114889" y="769454"/>
                  <a:pt x="2116466" y="749501"/>
                  <a:pt x="2128227" y="736270"/>
                </a:cubicBezTo>
                <a:cubicBezTo>
                  <a:pt x="2148767" y="713163"/>
                  <a:pt x="2178797" y="699873"/>
                  <a:pt x="2199479" y="676893"/>
                </a:cubicBezTo>
                <a:cubicBezTo>
                  <a:pt x="2214920" y="659737"/>
                  <a:pt x="2221869" y="636426"/>
                  <a:pt x="2235105" y="617517"/>
                </a:cubicBezTo>
                <a:cubicBezTo>
                  <a:pt x="2249640" y="596752"/>
                  <a:pt x="2265768" y="577084"/>
                  <a:pt x="2282607" y="558140"/>
                </a:cubicBezTo>
                <a:cubicBezTo>
                  <a:pt x="2297484" y="541404"/>
                  <a:pt x="2310080" y="520653"/>
                  <a:pt x="2330108" y="510639"/>
                </a:cubicBezTo>
                <a:cubicBezTo>
                  <a:pt x="2342874" y="504256"/>
                  <a:pt x="2314274" y="534390"/>
                  <a:pt x="2306357" y="546265"/>
                </a:cubicBezTo>
                <a:cubicBezTo>
                  <a:pt x="2254059" y="703165"/>
                  <a:pt x="2322332" y="533746"/>
                  <a:pt x="2223230" y="676893"/>
                </a:cubicBezTo>
                <a:cubicBezTo>
                  <a:pt x="2203077" y="706003"/>
                  <a:pt x="2193805" y="741452"/>
                  <a:pt x="2175729" y="771896"/>
                </a:cubicBezTo>
                <a:cubicBezTo>
                  <a:pt x="2118533" y="868227"/>
                  <a:pt x="2056680" y="961717"/>
                  <a:pt x="1997599" y="1056904"/>
                </a:cubicBezTo>
                <a:cubicBezTo>
                  <a:pt x="1985427" y="1076515"/>
                  <a:pt x="1973848" y="1096488"/>
                  <a:pt x="1961973" y="1116280"/>
                </a:cubicBezTo>
                <a:cubicBezTo>
                  <a:pt x="1938222" y="1155865"/>
                  <a:pt x="1911366" y="1193745"/>
                  <a:pt x="1890721" y="1235034"/>
                </a:cubicBezTo>
                <a:cubicBezTo>
                  <a:pt x="1882804" y="1250868"/>
                  <a:pt x="1876248" y="1267458"/>
                  <a:pt x="1866970" y="1282535"/>
                </a:cubicBezTo>
                <a:cubicBezTo>
                  <a:pt x="1844530" y="1319001"/>
                  <a:pt x="1795718" y="1389413"/>
                  <a:pt x="1795718" y="1389413"/>
                </a:cubicBezTo>
                <a:cubicBezTo>
                  <a:pt x="1791760" y="1401288"/>
                  <a:pt x="1773829" y="1432550"/>
                  <a:pt x="1783843" y="1425039"/>
                </a:cubicBezTo>
                <a:cubicBezTo>
                  <a:pt x="1808576" y="1406489"/>
                  <a:pt x="1822423" y="1376663"/>
                  <a:pt x="1843220" y="1353787"/>
                </a:cubicBezTo>
                <a:cubicBezTo>
                  <a:pt x="2005696" y="1175063"/>
                  <a:pt x="1794946" y="1423590"/>
                  <a:pt x="1961973" y="1223158"/>
                </a:cubicBezTo>
                <a:cubicBezTo>
                  <a:pt x="2034252" y="1042465"/>
                  <a:pt x="1897926" y="1365531"/>
                  <a:pt x="2104477" y="1021278"/>
                </a:cubicBezTo>
                <a:cubicBezTo>
                  <a:pt x="2184515" y="887880"/>
                  <a:pt x="2091873" y="1031404"/>
                  <a:pt x="2187604" y="914400"/>
                </a:cubicBezTo>
                <a:cubicBezTo>
                  <a:pt x="2209167" y="888045"/>
                  <a:pt x="2225709" y="857863"/>
                  <a:pt x="2246981" y="831273"/>
                </a:cubicBezTo>
                <a:cubicBezTo>
                  <a:pt x="2257472" y="818159"/>
                  <a:pt x="2271856" y="808549"/>
                  <a:pt x="2282607" y="795647"/>
                </a:cubicBezTo>
                <a:cubicBezTo>
                  <a:pt x="2291744" y="784683"/>
                  <a:pt x="2315494" y="749057"/>
                  <a:pt x="2306357" y="760021"/>
                </a:cubicBezTo>
                <a:cubicBezTo>
                  <a:pt x="2185010" y="905636"/>
                  <a:pt x="2179058" y="912018"/>
                  <a:pt x="2092601" y="1045028"/>
                </a:cubicBezTo>
                <a:cubicBezTo>
                  <a:pt x="2064473" y="1088302"/>
                  <a:pt x="2035081" y="1130845"/>
                  <a:pt x="2009474" y="1175657"/>
                </a:cubicBezTo>
                <a:cubicBezTo>
                  <a:pt x="1993640" y="1203366"/>
                  <a:pt x="1980139" y="1232545"/>
                  <a:pt x="1961973" y="1258784"/>
                </a:cubicBezTo>
                <a:cubicBezTo>
                  <a:pt x="1944375" y="1284203"/>
                  <a:pt x="1922388" y="1306285"/>
                  <a:pt x="1902596" y="1330036"/>
                </a:cubicBezTo>
                <a:cubicBezTo>
                  <a:pt x="1898638" y="1341911"/>
                  <a:pt x="1896319" y="1354466"/>
                  <a:pt x="1890721" y="1365662"/>
                </a:cubicBezTo>
                <a:cubicBezTo>
                  <a:pt x="1884338" y="1378428"/>
                  <a:pt x="1856878" y="1411380"/>
                  <a:pt x="1866970" y="1401288"/>
                </a:cubicBezTo>
                <a:cubicBezTo>
                  <a:pt x="1939685" y="1328576"/>
                  <a:pt x="1895253" y="1349333"/>
                  <a:pt x="1961973" y="1258784"/>
                </a:cubicBezTo>
                <a:cubicBezTo>
                  <a:pt x="1998652" y="1209005"/>
                  <a:pt x="2046427" y="1167728"/>
                  <a:pt x="2080726" y="1116280"/>
                </a:cubicBezTo>
                <a:cubicBezTo>
                  <a:pt x="2098630" y="1089423"/>
                  <a:pt x="2139234" y="1025663"/>
                  <a:pt x="2163853" y="997527"/>
                </a:cubicBezTo>
                <a:cubicBezTo>
                  <a:pt x="2178599" y="980675"/>
                  <a:pt x="2195521" y="965860"/>
                  <a:pt x="2211355" y="950026"/>
                </a:cubicBezTo>
                <a:cubicBezTo>
                  <a:pt x="2237128" y="872704"/>
                  <a:pt x="2217090" y="938420"/>
                  <a:pt x="2199479" y="961901"/>
                </a:cubicBezTo>
                <a:cubicBezTo>
                  <a:pt x="2186044" y="979815"/>
                  <a:pt x="2165413" y="991489"/>
                  <a:pt x="2151978" y="1009403"/>
                </a:cubicBezTo>
                <a:cubicBezTo>
                  <a:pt x="2141356" y="1023565"/>
                  <a:pt x="2137609" y="1041892"/>
                  <a:pt x="2128227" y="1056904"/>
                </a:cubicBezTo>
                <a:cubicBezTo>
                  <a:pt x="2117737" y="1073688"/>
                  <a:pt x="2104105" y="1088299"/>
                  <a:pt x="2092601" y="1104405"/>
                </a:cubicBezTo>
                <a:cubicBezTo>
                  <a:pt x="2084305" y="1116019"/>
                  <a:pt x="2058759" y="1129939"/>
                  <a:pt x="2068851" y="1140031"/>
                </a:cubicBezTo>
                <a:cubicBezTo>
                  <a:pt x="2078944" y="1150123"/>
                  <a:pt x="2093211" y="1125042"/>
                  <a:pt x="2104477" y="1116280"/>
                </a:cubicBezTo>
                <a:cubicBezTo>
                  <a:pt x="2128881" y="1097299"/>
                  <a:pt x="2152622" y="1077444"/>
                  <a:pt x="2175729" y="1056904"/>
                </a:cubicBezTo>
                <a:cubicBezTo>
                  <a:pt x="2188281" y="1045747"/>
                  <a:pt x="2198604" y="1032208"/>
                  <a:pt x="2211355" y="1021278"/>
                </a:cubicBezTo>
                <a:cubicBezTo>
                  <a:pt x="2317994" y="929873"/>
                  <a:pt x="2206081" y="1038427"/>
                  <a:pt x="2294482" y="950026"/>
                </a:cubicBezTo>
                <a:cubicBezTo>
                  <a:pt x="2286565" y="969818"/>
                  <a:pt x="2280264" y="990337"/>
                  <a:pt x="2270731" y="1009403"/>
                </a:cubicBezTo>
                <a:cubicBezTo>
                  <a:pt x="2239351" y="1072162"/>
                  <a:pt x="2230540" y="1070907"/>
                  <a:pt x="2187604" y="1128156"/>
                </a:cubicBezTo>
                <a:cubicBezTo>
                  <a:pt x="2179041" y="1139574"/>
                  <a:pt x="2172417" y="1152364"/>
                  <a:pt x="2163853" y="1163782"/>
                </a:cubicBezTo>
                <a:cubicBezTo>
                  <a:pt x="2148645" y="1184059"/>
                  <a:pt x="2131560" y="1202881"/>
                  <a:pt x="2116352" y="1223158"/>
                </a:cubicBezTo>
                <a:cubicBezTo>
                  <a:pt x="2107788" y="1234576"/>
                  <a:pt x="2086218" y="1271550"/>
                  <a:pt x="2092601" y="1258784"/>
                </a:cubicBezTo>
                <a:cubicBezTo>
                  <a:pt x="2115031" y="1213923"/>
                  <a:pt x="2127794" y="1194689"/>
                  <a:pt x="2163853" y="1163782"/>
                </a:cubicBezTo>
                <a:cubicBezTo>
                  <a:pt x="2178881" y="1150901"/>
                  <a:pt x="2197360" y="1142151"/>
                  <a:pt x="2211355" y="1128156"/>
                </a:cubicBezTo>
                <a:cubicBezTo>
                  <a:pt x="2225350" y="1114161"/>
                  <a:pt x="2232086" y="1093687"/>
                  <a:pt x="2246981" y="1080654"/>
                </a:cubicBezTo>
                <a:cubicBezTo>
                  <a:pt x="2264351" y="1065455"/>
                  <a:pt x="2287152" y="1057831"/>
                  <a:pt x="2306357" y="1045028"/>
                </a:cubicBezTo>
                <a:cubicBezTo>
                  <a:pt x="2322825" y="1034049"/>
                  <a:pt x="2338025" y="1021278"/>
                  <a:pt x="2353859" y="1009403"/>
                </a:cubicBezTo>
                <a:cubicBezTo>
                  <a:pt x="2349900" y="1029195"/>
                  <a:pt x="2351785" y="1051135"/>
                  <a:pt x="2341983" y="1068779"/>
                </a:cubicBezTo>
                <a:cubicBezTo>
                  <a:pt x="2331108" y="1088353"/>
                  <a:pt x="2309147" y="1099358"/>
                  <a:pt x="2294482" y="1116280"/>
                </a:cubicBezTo>
                <a:cubicBezTo>
                  <a:pt x="2257636" y="1158795"/>
                  <a:pt x="2227386" y="1207127"/>
                  <a:pt x="2187604" y="1246909"/>
                </a:cubicBezTo>
                <a:lnTo>
                  <a:pt x="2092601" y="1341912"/>
                </a:lnTo>
                <a:lnTo>
                  <a:pt x="2056975" y="1377538"/>
                </a:lnTo>
                <a:cubicBezTo>
                  <a:pt x="2045100" y="1389413"/>
                  <a:pt x="2012034" y="1427138"/>
                  <a:pt x="2021350" y="1413164"/>
                </a:cubicBezTo>
                <a:lnTo>
                  <a:pt x="2068851" y="1341912"/>
                </a:lnTo>
                <a:cubicBezTo>
                  <a:pt x="2064892" y="1302327"/>
                  <a:pt x="2068841" y="1261129"/>
                  <a:pt x="2056975" y="1223158"/>
                </a:cubicBezTo>
                <a:cubicBezTo>
                  <a:pt x="2052293" y="1208177"/>
                  <a:pt x="1976800" y="1105504"/>
                  <a:pt x="1961973" y="1092530"/>
                </a:cubicBezTo>
                <a:cubicBezTo>
                  <a:pt x="1948650" y="1080873"/>
                  <a:pt x="1929652" y="1077887"/>
                  <a:pt x="1914472" y="1068779"/>
                </a:cubicBezTo>
                <a:cubicBezTo>
                  <a:pt x="1889995" y="1054093"/>
                  <a:pt x="1868751" y="1034044"/>
                  <a:pt x="1843220" y="1021278"/>
                </a:cubicBezTo>
                <a:cubicBezTo>
                  <a:pt x="1820828" y="1010082"/>
                  <a:pt x="1796158" y="1003978"/>
                  <a:pt x="1771968" y="997527"/>
                </a:cubicBezTo>
                <a:cubicBezTo>
                  <a:pt x="1625511" y="958472"/>
                  <a:pt x="1619435" y="971494"/>
                  <a:pt x="1427583" y="961901"/>
                </a:cubicBezTo>
                <a:cubicBezTo>
                  <a:pt x="1249453" y="969818"/>
                  <a:pt x="1070767" y="969509"/>
                  <a:pt x="893194" y="985652"/>
                </a:cubicBezTo>
                <a:cubicBezTo>
                  <a:pt x="852036" y="989394"/>
                  <a:pt x="812501" y="1005175"/>
                  <a:pt x="774440" y="1021278"/>
                </a:cubicBezTo>
                <a:cubicBezTo>
                  <a:pt x="709226" y="1048869"/>
                  <a:pt x="643353" y="1077001"/>
                  <a:pt x="584435" y="1116280"/>
                </a:cubicBezTo>
                <a:cubicBezTo>
                  <a:pt x="572560" y="1124197"/>
                  <a:pt x="561402" y="1133315"/>
                  <a:pt x="548809" y="1140031"/>
                </a:cubicBezTo>
                <a:cubicBezTo>
                  <a:pt x="501949" y="1165023"/>
                  <a:pt x="453806" y="1187532"/>
                  <a:pt x="406305" y="1211283"/>
                </a:cubicBezTo>
                <a:cubicBezTo>
                  <a:pt x="390471" y="1219200"/>
                  <a:pt x="373534" y="1225215"/>
                  <a:pt x="358804" y="1235034"/>
                </a:cubicBezTo>
                <a:lnTo>
                  <a:pt x="323178" y="1258784"/>
                </a:lnTo>
                <a:cubicBezTo>
                  <a:pt x="327136" y="1195449"/>
                  <a:pt x="325640" y="1131535"/>
                  <a:pt x="335053" y="1068779"/>
                </a:cubicBezTo>
                <a:cubicBezTo>
                  <a:pt x="337679" y="1051272"/>
                  <a:pt x="353206" y="1038072"/>
                  <a:pt x="358804" y="1021278"/>
                </a:cubicBezTo>
                <a:cubicBezTo>
                  <a:pt x="365187" y="1002130"/>
                  <a:pt x="366140" y="981568"/>
                  <a:pt x="370679" y="961901"/>
                </a:cubicBezTo>
                <a:cubicBezTo>
                  <a:pt x="378019" y="930095"/>
                  <a:pt x="385841" y="898391"/>
                  <a:pt x="394430" y="866899"/>
                </a:cubicBezTo>
                <a:cubicBezTo>
                  <a:pt x="397724" y="854822"/>
                  <a:pt x="415156" y="840124"/>
                  <a:pt x="406305" y="831273"/>
                </a:cubicBezTo>
                <a:cubicBezTo>
                  <a:pt x="397454" y="822422"/>
                  <a:pt x="382554" y="839190"/>
                  <a:pt x="370679" y="843148"/>
                </a:cubicBezTo>
                <a:cubicBezTo>
                  <a:pt x="271482" y="909279"/>
                  <a:pt x="319609" y="870466"/>
                  <a:pt x="228175" y="961901"/>
                </a:cubicBezTo>
                <a:lnTo>
                  <a:pt x="180674" y="1009403"/>
                </a:lnTo>
                <a:cubicBezTo>
                  <a:pt x="164840" y="1025237"/>
                  <a:pt x="123159" y="1076932"/>
                  <a:pt x="133173" y="1056904"/>
                </a:cubicBezTo>
                <a:cubicBezTo>
                  <a:pt x="154284" y="1014682"/>
                  <a:pt x="159150" y="997870"/>
                  <a:pt x="192550" y="961901"/>
                </a:cubicBezTo>
                <a:cubicBezTo>
                  <a:pt x="230642" y="920879"/>
                  <a:pt x="280251" y="889727"/>
                  <a:pt x="311303" y="843148"/>
                </a:cubicBezTo>
                <a:cubicBezTo>
                  <a:pt x="319220" y="831273"/>
                  <a:pt x="326351" y="818835"/>
                  <a:pt x="335053" y="807522"/>
                </a:cubicBezTo>
                <a:cubicBezTo>
                  <a:pt x="365961" y="767342"/>
                  <a:pt x="394211" y="724615"/>
                  <a:pt x="430056" y="688769"/>
                </a:cubicBezTo>
                <a:cubicBezTo>
                  <a:pt x="445890" y="672935"/>
                  <a:pt x="462984" y="658269"/>
                  <a:pt x="477557" y="641267"/>
                </a:cubicBezTo>
                <a:cubicBezTo>
                  <a:pt x="486845" y="630431"/>
                  <a:pt x="515580" y="605641"/>
                  <a:pt x="501308" y="605641"/>
                </a:cubicBezTo>
                <a:cubicBezTo>
                  <a:pt x="451489" y="605641"/>
                  <a:pt x="408487" y="651688"/>
                  <a:pt x="370679" y="676893"/>
                </a:cubicBezTo>
                <a:cubicBezTo>
                  <a:pt x="311780" y="716159"/>
                  <a:pt x="286304" y="719580"/>
                  <a:pt x="228175" y="771896"/>
                </a:cubicBezTo>
                <a:cubicBezTo>
                  <a:pt x="213464" y="785136"/>
                  <a:pt x="205583" y="804502"/>
                  <a:pt x="192550" y="819397"/>
                </a:cubicBezTo>
                <a:cubicBezTo>
                  <a:pt x="63043" y="967406"/>
                  <a:pt x="223074" y="776998"/>
                  <a:pt x="97547" y="902525"/>
                </a:cubicBezTo>
                <a:cubicBezTo>
                  <a:pt x="82818" y="917254"/>
                  <a:pt x="51656" y="965424"/>
                  <a:pt x="38170" y="985652"/>
                </a:cubicBezTo>
                <a:cubicBezTo>
                  <a:pt x="30253" y="973777"/>
                  <a:pt x="14420" y="964298"/>
                  <a:pt x="14420" y="950026"/>
                </a:cubicBezTo>
                <a:cubicBezTo>
                  <a:pt x="14420" y="932323"/>
                  <a:pt x="29573" y="918000"/>
                  <a:pt x="38170" y="902525"/>
                </a:cubicBezTo>
                <a:cubicBezTo>
                  <a:pt x="105268" y="781748"/>
                  <a:pt x="38170" y="907613"/>
                  <a:pt x="133173" y="771896"/>
                </a:cubicBezTo>
                <a:cubicBezTo>
                  <a:pt x="143325" y="757393"/>
                  <a:pt x="148141" y="739765"/>
                  <a:pt x="156924" y="724395"/>
                </a:cubicBezTo>
                <a:cubicBezTo>
                  <a:pt x="170818" y="700081"/>
                  <a:pt x="201004" y="661662"/>
                  <a:pt x="216300" y="641267"/>
                </a:cubicBezTo>
                <a:cubicBezTo>
                  <a:pt x="212342" y="657101"/>
                  <a:pt x="210854" y="673767"/>
                  <a:pt x="204425" y="688769"/>
                </a:cubicBezTo>
                <a:cubicBezTo>
                  <a:pt x="186991" y="729447"/>
                  <a:pt x="159043" y="765536"/>
                  <a:pt x="145048" y="807522"/>
                </a:cubicBezTo>
                <a:cubicBezTo>
                  <a:pt x="96465" y="953276"/>
                  <a:pt x="150344" y="808807"/>
                  <a:pt x="85672" y="938151"/>
                </a:cubicBezTo>
                <a:cubicBezTo>
                  <a:pt x="55177" y="999141"/>
                  <a:pt x="54887" y="1031966"/>
                  <a:pt x="38170" y="1104405"/>
                </a:cubicBezTo>
                <a:cubicBezTo>
                  <a:pt x="34500" y="1120308"/>
                  <a:pt x="30253" y="1136072"/>
                  <a:pt x="26295" y="1151906"/>
                </a:cubicBezTo>
                <a:cubicBezTo>
                  <a:pt x="34212" y="1167740"/>
                  <a:pt x="32416" y="1197805"/>
                  <a:pt x="50046" y="1199408"/>
                </a:cubicBezTo>
                <a:cubicBezTo>
                  <a:pt x="129283" y="1206611"/>
                  <a:pt x="209165" y="1189290"/>
                  <a:pt x="287552" y="1175657"/>
                </a:cubicBezTo>
                <a:cubicBezTo>
                  <a:pt x="301613" y="1173212"/>
                  <a:pt x="311075" y="1159470"/>
                  <a:pt x="323178" y="1151906"/>
                </a:cubicBezTo>
                <a:cubicBezTo>
                  <a:pt x="342751" y="1139673"/>
                  <a:pt x="362763" y="1128155"/>
                  <a:pt x="382555" y="1116280"/>
                </a:cubicBezTo>
                <a:cubicBezTo>
                  <a:pt x="462716" y="1009399"/>
                  <a:pt x="362562" y="1138272"/>
                  <a:pt x="501308" y="985652"/>
                </a:cubicBezTo>
                <a:cubicBezTo>
                  <a:pt x="514622" y="971007"/>
                  <a:pt x="525059" y="953985"/>
                  <a:pt x="536934" y="938151"/>
                </a:cubicBezTo>
                <a:cubicBezTo>
                  <a:pt x="540892" y="926276"/>
                  <a:pt x="543878" y="914031"/>
                  <a:pt x="548809" y="902525"/>
                </a:cubicBezTo>
                <a:cubicBezTo>
                  <a:pt x="560969" y="874150"/>
                  <a:pt x="594268" y="841105"/>
                  <a:pt x="560685" y="807522"/>
                </a:cubicBezTo>
                <a:cubicBezTo>
                  <a:pt x="549144" y="795981"/>
                  <a:pt x="529017" y="799605"/>
                  <a:pt x="513183" y="795647"/>
                </a:cubicBezTo>
                <a:cubicBezTo>
                  <a:pt x="457765" y="803564"/>
                  <a:pt x="397892" y="796232"/>
                  <a:pt x="346929" y="819397"/>
                </a:cubicBezTo>
                <a:cubicBezTo>
                  <a:pt x="306158" y="837929"/>
                  <a:pt x="278797" y="878572"/>
                  <a:pt x="251926" y="914400"/>
                </a:cubicBezTo>
                <a:cubicBezTo>
                  <a:pt x="211712" y="968019"/>
                  <a:pt x="167900" y="1022776"/>
                  <a:pt x="133173" y="1080654"/>
                </a:cubicBezTo>
                <a:cubicBezTo>
                  <a:pt x="42754" y="1231352"/>
                  <a:pt x="167844" y="1040520"/>
                  <a:pt x="85672" y="1163782"/>
                </a:cubicBezTo>
                <a:cubicBezTo>
                  <a:pt x="81713" y="1179616"/>
                  <a:pt x="69312" y="1195590"/>
                  <a:pt x="73796" y="1211283"/>
                </a:cubicBezTo>
                <a:cubicBezTo>
                  <a:pt x="78410" y="1227431"/>
                  <a:pt x="92697" y="1245388"/>
                  <a:pt x="109422" y="1246909"/>
                </a:cubicBezTo>
                <a:cubicBezTo>
                  <a:pt x="184427" y="1253728"/>
                  <a:pt x="259843" y="1238992"/>
                  <a:pt x="335053" y="1235034"/>
                </a:cubicBezTo>
                <a:cubicBezTo>
                  <a:pt x="381565" y="1217592"/>
                  <a:pt x="497126" y="1176403"/>
                  <a:pt x="536934" y="1151906"/>
                </a:cubicBezTo>
                <a:cubicBezTo>
                  <a:pt x="607085" y="1108736"/>
                  <a:pt x="674494" y="1060859"/>
                  <a:pt x="738814" y="1009403"/>
                </a:cubicBezTo>
                <a:cubicBezTo>
                  <a:pt x="809528" y="952831"/>
                  <a:pt x="813550" y="957724"/>
                  <a:pt x="869443" y="866899"/>
                </a:cubicBezTo>
                <a:cubicBezTo>
                  <a:pt x="879772" y="850115"/>
                  <a:pt x="897065" y="795909"/>
                  <a:pt x="905069" y="771896"/>
                </a:cubicBezTo>
                <a:cubicBezTo>
                  <a:pt x="893194" y="732312"/>
                  <a:pt x="898666" y="682366"/>
                  <a:pt x="869443" y="653143"/>
                </a:cubicBezTo>
                <a:cubicBezTo>
                  <a:pt x="841935" y="625635"/>
                  <a:pt x="672856" y="651426"/>
                  <a:pt x="655687" y="653143"/>
                </a:cubicBezTo>
                <a:cubicBezTo>
                  <a:pt x="605203" y="693530"/>
                  <a:pt x="534898" y="742604"/>
                  <a:pt x="489433" y="795647"/>
                </a:cubicBezTo>
                <a:cubicBezTo>
                  <a:pt x="480145" y="806483"/>
                  <a:pt x="472763" y="818881"/>
                  <a:pt x="465682" y="831273"/>
                </a:cubicBezTo>
                <a:cubicBezTo>
                  <a:pt x="441074" y="874337"/>
                  <a:pt x="416611" y="917538"/>
                  <a:pt x="394430" y="961901"/>
                </a:cubicBezTo>
                <a:cubicBezTo>
                  <a:pt x="362723" y="1025315"/>
                  <a:pt x="379362" y="1005509"/>
                  <a:pt x="358804" y="1056904"/>
                </a:cubicBezTo>
                <a:cubicBezTo>
                  <a:pt x="347608" y="1084894"/>
                  <a:pt x="335053" y="1112322"/>
                  <a:pt x="323178" y="1140031"/>
                </a:cubicBezTo>
                <a:cubicBezTo>
                  <a:pt x="370679" y="1199408"/>
                  <a:pt x="395234" y="1289542"/>
                  <a:pt x="465682" y="1318161"/>
                </a:cubicBezTo>
                <a:cubicBezTo>
                  <a:pt x="653756" y="1394566"/>
                  <a:pt x="699081" y="1299103"/>
                  <a:pt x="786316" y="1199408"/>
                </a:cubicBezTo>
                <a:cubicBezTo>
                  <a:pt x="799242" y="940890"/>
                  <a:pt x="809862" y="924644"/>
                  <a:pt x="774440" y="641267"/>
                </a:cubicBezTo>
                <a:cubicBezTo>
                  <a:pt x="767983" y="589611"/>
                  <a:pt x="683039" y="480163"/>
                  <a:pt x="667562" y="463138"/>
                </a:cubicBezTo>
                <a:cubicBezTo>
                  <a:pt x="659142" y="453876"/>
                  <a:pt x="644156" y="453977"/>
                  <a:pt x="631937" y="451262"/>
                </a:cubicBezTo>
                <a:cubicBezTo>
                  <a:pt x="608432" y="446039"/>
                  <a:pt x="584436" y="443345"/>
                  <a:pt x="560685" y="439387"/>
                </a:cubicBezTo>
                <a:cubicBezTo>
                  <a:pt x="529017" y="443345"/>
                  <a:pt x="493048" y="434842"/>
                  <a:pt x="465682" y="451262"/>
                </a:cubicBezTo>
                <a:cubicBezTo>
                  <a:pt x="429600" y="472911"/>
                  <a:pt x="405896" y="511253"/>
                  <a:pt x="382555" y="546265"/>
                </a:cubicBezTo>
                <a:cubicBezTo>
                  <a:pt x="306468" y="660395"/>
                  <a:pt x="277875" y="719999"/>
                  <a:pt x="228175" y="819397"/>
                </a:cubicBezTo>
                <a:cubicBezTo>
                  <a:pt x="220258" y="851065"/>
                  <a:pt x="213013" y="882908"/>
                  <a:pt x="204425" y="914400"/>
                </a:cubicBezTo>
                <a:cubicBezTo>
                  <a:pt x="187331" y="977080"/>
                  <a:pt x="156616" y="994783"/>
                  <a:pt x="228175" y="1080654"/>
                </a:cubicBezTo>
                <a:cubicBezTo>
                  <a:pt x="246094" y="1102157"/>
                  <a:pt x="283594" y="1088571"/>
                  <a:pt x="311303" y="1092530"/>
                </a:cubicBezTo>
                <a:cubicBezTo>
                  <a:pt x="418181" y="1088571"/>
                  <a:pt x="525182" y="1087124"/>
                  <a:pt x="631937" y="1080654"/>
                </a:cubicBezTo>
                <a:cubicBezTo>
                  <a:pt x="655971" y="1079197"/>
                  <a:pt x="680126" y="1075698"/>
                  <a:pt x="703188" y="1068779"/>
                </a:cubicBezTo>
                <a:cubicBezTo>
                  <a:pt x="720144" y="1063692"/>
                  <a:pt x="734574" y="1052353"/>
                  <a:pt x="750690" y="1045028"/>
                </a:cubicBezTo>
                <a:cubicBezTo>
                  <a:pt x="778134" y="1032553"/>
                  <a:pt x="806108" y="1021278"/>
                  <a:pt x="833817" y="1009403"/>
                </a:cubicBezTo>
                <a:cubicBezTo>
                  <a:pt x="864771" y="962972"/>
                  <a:pt x="865188" y="965538"/>
                  <a:pt x="893194" y="902525"/>
                </a:cubicBezTo>
                <a:cubicBezTo>
                  <a:pt x="898278" y="891086"/>
                  <a:pt x="901111" y="878774"/>
                  <a:pt x="905069" y="866899"/>
                </a:cubicBezTo>
                <a:cubicBezTo>
                  <a:pt x="901111" y="843148"/>
                  <a:pt x="907641" y="814910"/>
                  <a:pt x="893194" y="795647"/>
                </a:cubicBezTo>
                <a:cubicBezTo>
                  <a:pt x="880404" y="778593"/>
                  <a:pt x="854040" y="778637"/>
                  <a:pt x="833817" y="771896"/>
                </a:cubicBezTo>
                <a:cubicBezTo>
                  <a:pt x="818334" y="766735"/>
                  <a:pt x="802009" y="764505"/>
                  <a:pt x="786316" y="760021"/>
                </a:cubicBezTo>
                <a:cubicBezTo>
                  <a:pt x="774280" y="756582"/>
                  <a:pt x="762565" y="752104"/>
                  <a:pt x="750690" y="748145"/>
                </a:cubicBezTo>
                <a:cubicBezTo>
                  <a:pt x="703189" y="760020"/>
                  <a:pt x="651980" y="761874"/>
                  <a:pt x="608186" y="783771"/>
                </a:cubicBezTo>
                <a:cubicBezTo>
                  <a:pt x="535743" y="819993"/>
                  <a:pt x="545986" y="850041"/>
                  <a:pt x="513183" y="902525"/>
                </a:cubicBezTo>
                <a:cubicBezTo>
                  <a:pt x="502693" y="919309"/>
                  <a:pt x="489432" y="934192"/>
                  <a:pt x="477557" y="950026"/>
                </a:cubicBezTo>
                <a:cubicBezTo>
                  <a:pt x="473599" y="969818"/>
                  <a:pt x="458784" y="990434"/>
                  <a:pt x="465682" y="1009403"/>
                </a:cubicBezTo>
                <a:cubicBezTo>
                  <a:pt x="498365" y="1099280"/>
                  <a:pt x="543027" y="1082900"/>
                  <a:pt x="620061" y="1092530"/>
                </a:cubicBezTo>
                <a:cubicBezTo>
                  <a:pt x="778399" y="1080655"/>
                  <a:pt x="938138" y="1081048"/>
                  <a:pt x="1095074" y="1056904"/>
                </a:cubicBezTo>
                <a:cubicBezTo>
                  <a:pt x="1145935" y="1049079"/>
                  <a:pt x="1190553" y="1018427"/>
                  <a:pt x="1237578" y="997527"/>
                </a:cubicBezTo>
                <a:cubicBezTo>
                  <a:pt x="1276134" y="980391"/>
                  <a:pt x="1325151" y="957455"/>
                  <a:pt x="1356331" y="926275"/>
                </a:cubicBezTo>
                <a:cubicBezTo>
                  <a:pt x="1382137" y="900469"/>
                  <a:pt x="1403832" y="870857"/>
                  <a:pt x="1427583" y="843148"/>
                </a:cubicBezTo>
                <a:cubicBezTo>
                  <a:pt x="1460754" y="710466"/>
                  <a:pt x="1475422" y="697924"/>
                  <a:pt x="1427583" y="522514"/>
                </a:cubicBezTo>
                <a:cubicBezTo>
                  <a:pt x="1422156" y="502614"/>
                  <a:pt x="1312836" y="453265"/>
                  <a:pt x="1308830" y="451262"/>
                </a:cubicBezTo>
                <a:cubicBezTo>
                  <a:pt x="1237578" y="475013"/>
                  <a:pt x="1163448" y="491435"/>
                  <a:pt x="1095074" y="522514"/>
                </a:cubicBezTo>
                <a:cubicBezTo>
                  <a:pt x="1074689" y="531780"/>
                  <a:pt x="1059504" y="551067"/>
                  <a:pt x="1047573" y="570016"/>
                </a:cubicBezTo>
                <a:cubicBezTo>
                  <a:pt x="991851" y="658516"/>
                  <a:pt x="932792" y="746354"/>
                  <a:pt x="893194" y="843148"/>
                </a:cubicBezTo>
                <a:cubicBezTo>
                  <a:pt x="865123" y="911765"/>
                  <a:pt x="771026" y="1131956"/>
                  <a:pt x="738814" y="1235034"/>
                </a:cubicBezTo>
                <a:cubicBezTo>
                  <a:pt x="732794" y="1254299"/>
                  <a:pt x="731834" y="1274829"/>
                  <a:pt x="726939" y="1294410"/>
                </a:cubicBezTo>
                <a:cubicBezTo>
                  <a:pt x="723903" y="1306554"/>
                  <a:pt x="719022" y="1318161"/>
                  <a:pt x="715064" y="1330036"/>
                </a:cubicBezTo>
                <a:cubicBezTo>
                  <a:pt x="742773" y="1369621"/>
                  <a:pt x="755388" y="1426370"/>
                  <a:pt x="798191" y="1448790"/>
                </a:cubicBezTo>
                <a:cubicBezTo>
                  <a:pt x="850138" y="1476001"/>
                  <a:pt x="1165749" y="1450070"/>
                  <a:pt x="1190077" y="1448790"/>
                </a:cubicBezTo>
                <a:cubicBezTo>
                  <a:pt x="1228971" y="1429343"/>
                  <a:pt x="1301465" y="1396779"/>
                  <a:pt x="1332581" y="1365662"/>
                </a:cubicBezTo>
                <a:cubicBezTo>
                  <a:pt x="1341432" y="1356811"/>
                  <a:pt x="1340859" y="1342026"/>
                  <a:pt x="1344456" y="1330036"/>
                </a:cubicBezTo>
                <a:cubicBezTo>
                  <a:pt x="1352737" y="1302434"/>
                  <a:pt x="1360290" y="1274618"/>
                  <a:pt x="1368207" y="1246909"/>
                </a:cubicBezTo>
                <a:cubicBezTo>
                  <a:pt x="1360290" y="1155865"/>
                  <a:pt x="1360521" y="1063741"/>
                  <a:pt x="1344456" y="973777"/>
                </a:cubicBezTo>
                <a:cubicBezTo>
                  <a:pt x="1338731" y="941718"/>
                  <a:pt x="1246886" y="839251"/>
                  <a:pt x="1237578" y="831273"/>
                </a:cubicBezTo>
                <a:cubicBezTo>
                  <a:pt x="1209224" y="806970"/>
                  <a:pt x="1174243" y="791688"/>
                  <a:pt x="1142575" y="771896"/>
                </a:cubicBezTo>
                <a:cubicBezTo>
                  <a:pt x="1079240" y="783771"/>
                  <a:pt x="1013391" y="786235"/>
                  <a:pt x="952570" y="807522"/>
                </a:cubicBezTo>
                <a:cubicBezTo>
                  <a:pt x="931435" y="814919"/>
                  <a:pt x="918239" y="836914"/>
                  <a:pt x="905069" y="855023"/>
                </a:cubicBezTo>
                <a:cubicBezTo>
                  <a:pt x="866353" y="908258"/>
                  <a:pt x="856489" y="940849"/>
                  <a:pt x="833817" y="997527"/>
                </a:cubicBezTo>
                <a:cubicBezTo>
                  <a:pt x="845692" y="1048987"/>
                  <a:pt x="845825" y="1104669"/>
                  <a:pt x="869443" y="1151906"/>
                </a:cubicBezTo>
                <a:cubicBezTo>
                  <a:pt x="879765" y="1172551"/>
                  <a:pt x="906366" y="1182186"/>
                  <a:pt x="928820" y="1187532"/>
                </a:cubicBezTo>
                <a:cubicBezTo>
                  <a:pt x="1039560" y="1213899"/>
                  <a:pt x="1266088" y="1218295"/>
                  <a:pt x="1368207" y="1223158"/>
                </a:cubicBezTo>
                <a:cubicBezTo>
                  <a:pt x="1655907" y="1176755"/>
                  <a:pt x="1684326" y="1227028"/>
                  <a:pt x="1855095" y="1080654"/>
                </a:cubicBezTo>
                <a:cubicBezTo>
                  <a:pt x="1874339" y="1064159"/>
                  <a:pt x="1886762" y="1041070"/>
                  <a:pt x="1902596" y="1021278"/>
                </a:cubicBezTo>
                <a:cubicBezTo>
                  <a:pt x="1914471" y="977735"/>
                  <a:pt x="1928924" y="934814"/>
                  <a:pt x="1938222" y="890649"/>
                </a:cubicBezTo>
                <a:cubicBezTo>
                  <a:pt x="1967489" y="751634"/>
                  <a:pt x="1940949" y="649448"/>
                  <a:pt x="1890721" y="498764"/>
                </a:cubicBezTo>
                <a:cubicBezTo>
                  <a:pt x="1878203" y="461211"/>
                  <a:pt x="1848759" y="430388"/>
                  <a:pt x="1819469" y="403761"/>
                </a:cubicBezTo>
                <a:cubicBezTo>
                  <a:pt x="1803696" y="389422"/>
                  <a:pt x="1779572" y="388668"/>
                  <a:pt x="1760092" y="380010"/>
                </a:cubicBezTo>
                <a:cubicBezTo>
                  <a:pt x="1743915" y="372820"/>
                  <a:pt x="1728425" y="364177"/>
                  <a:pt x="1712591" y="356260"/>
                </a:cubicBezTo>
                <a:cubicBezTo>
                  <a:pt x="1653214" y="380011"/>
                  <a:pt x="1590364" y="396455"/>
                  <a:pt x="1534461" y="427512"/>
                </a:cubicBezTo>
                <a:cubicBezTo>
                  <a:pt x="1512050" y="439962"/>
                  <a:pt x="1468580" y="532837"/>
                  <a:pt x="1463209" y="546265"/>
                </a:cubicBezTo>
                <a:cubicBezTo>
                  <a:pt x="1407825" y="684725"/>
                  <a:pt x="1404612" y="709663"/>
                  <a:pt x="1368207" y="843148"/>
                </a:cubicBezTo>
                <a:cubicBezTo>
                  <a:pt x="1380082" y="957943"/>
                  <a:pt x="1367338" y="1078047"/>
                  <a:pt x="1403833" y="1187532"/>
                </a:cubicBezTo>
                <a:cubicBezTo>
                  <a:pt x="1415029" y="1221120"/>
                  <a:pt x="1466688" y="1220197"/>
                  <a:pt x="1498835" y="1235034"/>
                </a:cubicBezTo>
                <a:cubicBezTo>
                  <a:pt x="1563506" y="1264882"/>
                  <a:pt x="1556457" y="1258492"/>
                  <a:pt x="1629464" y="1270660"/>
                </a:cubicBezTo>
                <a:cubicBezTo>
                  <a:pt x="1728425" y="1262743"/>
                  <a:pt x="1830034" y="1270987"/>
                  <a:pt x="1926347" y="1246909"/>
                </a:cubicBezTo>
                <a:cubicBezTo>
                  <a:pt x="1948739" y="1241311"/>
                  <a:pt x="1963890" y="1210534"/>
                  <a:pt x="1961973" y="1187532"/>
                </a:cubicBezTo>
                <a:cubicBezTo>
                  <a:pt x="1955514" y="1110030"/>
                  <a:pt x="1932508" y="1033690"/>
                  <a:pt x="1902596" y="961901"/>
                </a:cubicBezTo>
                <a:cubicBezTo>
                  <a:pt x="1891831" y="936064"/>
                  <a:pt x="1864883" y="920249"/>
                  <a:pt x="1843220" y="902525"/>
                </a:cubicBezTo>
                <a:cubicBezTo>
                  <a:pt x="1776753" y="848142"/>
                  <a:pt x="1784700" y="857569"/>
                  <a:pt x="1712591" y="843148"/>
                </a:cubicBezTo>
                <a:cubicBezTo>
                  <a:pt x="1641339" y="855023"/>
                  <a:pt x="1565513" y="850991"/>
                  <a:pt x="1498835" y="878774"/>
                </a:cubicBezTo>
                <a:cubicBezTo>
                  <a:pt x="1465147" y="892810"/>
                  <a:pt x="1452132" y="934897"/>
                  <a:pt x="1427583" y="961901"/>
                </a:cubicBezTo>
                <a:cubicBezTo>
                  <a:pt x="1412520" y="978470"/>
                  <a:pt x="1392923" y="991058"/>
                  <a:pt x="1380082" y="1009403"/>
                </a:cubicBezTo>
                <a:cubicBezTo>
                  <a:pt x="1353847" y="1046882"/>
                  <a:pt x="1345787" y="1076661"/>
                  <a:pt x="1332581" y="1116280"/>
                </a:cubicBezTo>
                <a:cubicBezTo>
                  <a:pt x="1328622" y="1143989"/>
                  <a:pt x="1310657" y="1173283"/>
                  <a:pt x="1320705" y="1199408"/>
                </a:cubicBezTo>
                <a:cubicBezTo>
                  <a:pt x="1358086" y="1296601"/>
                  <a:pt x="1468330" y="1282409"/>
                  <a:pt x="1546337" y="1294410"/>
                </a:cubicBezTo>
                <a:cubicBezTo>
                  <a:pt x="2027642" y="1264329"/>
                  <a:pt x="1792778" y="1321712"/>
                  <a:pt x="2009474" y="1235034"/>
                </a:cubicBezTo>
                <a:cubicBezTo>
                  <a:pt x="2038411" y="1223459"/>
                  <a:pt x="2109856" y="1205904"/>
                  <a:pt x="2140103" y="1175657"/>
                </a:cubicBezTo>
                <a:cubicBezTo>
                  <a:pt x="2165909" y="1149851"/>
                  <a:pt x="2187604" y="1120239"/>
                  <a:pt x="2211355" y="1092530"/>
                </a:cubicBezTo>
                <a:cubicBezTo>
                  <a:pt x="2215313" y="1064821"/>
                  <a:pt x="2224306" y="1037373"/>
                  <a:pt x="2223230" y="1009403"/>
                </a:cubicBezTo>
                <a:cubicBezTo>
                  <a:pt x="2216113" y="824363"/>
                  <a:pt x="2219515" y="811966"/>
                  <a:pt x="2151978" y="676893"/>
                </a:cubicBezTo>
                <a:cubicBezTo>
                  <a:pt x="2141656" y="656248"/>
                  <a:pt x="2131878" y="634596"/>
                  <a:pt x="2116352" y="617517"/>
                </a:cubicBezTo>
                <a:cubicBezTo>
                  <a:pt x="2091803" y="590513"/>
                  <a:pt x="2061723" y="569063"/>
                  <a:pt x="2033225" y="546265"/>
                </a:cubicBezTo>
                <a:cubicBezTo>
                  <a:pt x="2022080" y="537349"/>
                  <a:pt x="2010851" y="527815"/>
                  <a:pt x="1997599" y="522514"/>
                </a:cubicBezTo>
                <a:cubicBezTo>
                  <a:pt x="1970842" y="511811"/>
                  <a:pt x="1942181" y="506681"/>
                  <a:pt x="1914472" y="498764"/>
                </a:cubicBezTo>
                <a:cubicBezTo>
                  <a:pt x="1839261" y="518556"/>
                  <a:pt x="1755201" y="517586"/>
                  <a:pt x="1688840" y="558140"/>
                </a:cubicBezTo>
                <a:cubicBezTo>
                  <a:pt x="1494347" y="676997"/>
                  <a:pt x="1524139" y="722260"/>
                  <a:pt x="1427583" y="855023"/>
                </a:cubicBezTo>
                <a:cubicBezTo>
                  <a:pt x="1417705" y="868605"/>
                  <a:pt x="1402034" y="877214"/>
                  <a:pt x="1391957" y="890649"/>
                </a:cubicBezTo>
                <a:cubicBezTo>
                  <a:pt x="1358304" y="935520"/>
                  <a:pt x="1359067" y="941817"/>
                  <a:pt x="1344456" y="985652"/>
                </a:cubicBezTo>
                <a:cubicBezTo>
                  <a:pt x="1348414" y="1005444"/>
                  <a:pt x="1339023" y="1034643"/>
                  <a:pt x="1356331" y="1045028"/>
                </a:cubicBezTo>
                <a:cubicBezTo>
                  <a:pt x="1387068" y="1063470"/>
                  <a:pt x="1427609" y="1052716"/>
                  <a:pt x="1463209" y="1056904"/>
                </a:cubicBezTo>
                <a:lnTo>
                  <a:pt x="1558212" y="1068779"/>
                </a:lnTo>
                <a:cubicBezTo>
                  <a:pt x="1625505" y="1060862"/>
                  <a:pt x="1713750" y="1094460"/>
                  <a:pt x="1760092" y="1045028"/>
                </a:cubicBezTo>
                <a:cubicBezTo>
                  <a:pt x="1811586" y="990102"/>
                  <a:pt x="1728211" y="843394"/>
                  <a:pt x="1676965" y="807522"/>
                </a:cubicBezTo>
                <a:cubicBezTo>
                  <a:pt x="1660429" y="795947"/>
                  <a:pt x="1637380" y="799605"/>
                  <a:pt x="1617588" y="795647"/>
                </a:cubicBezTo>
                <a:cubicBezTo>
                  <a:pt x="1538419" y="819398"/>
                  <a:pt x="1454554" y="831042"/>
                  <a:pt x="1380082" y="866899"/>
                </a:cubicBezTo>
                <a:cubicBezTo>
                  <a:pt x="1344775" y="883899"/>
                  <a:pt x="1322042" y="919922"/>
                  <a:pt x="1296955" y="950026"/>
                </a:cubicBezTo>
                <a:cubicBezTo>
                  <a:pt x="1282179" y="967758"/>
                  <a:pt x="1273721" y="989930"/>
                  <a:pt x="1261329" y="1009403"/>
                </a:cubicBezTo>
                <a:cubicBezTo>
                  <a:pt x="1197438" y="1109802"/>
                  <a:pt x="1227837" y="1045629"/>
                  <a:pt x="1190077" y="1140031"/>
                </a:cubicBezTo>
                <a:cubicBezTo>
                  <a:pt x="1186118" y="1163782"/>
                  <a:pt x="1163754" y="1192020"/>
                  <a:pt x="1178201" y="1211283"/>
                </a:cubicBezTo>
                <a:cubicBezTo>
                  <a:pt x="1195492" y="1234338"/>
                  <a:pt x="1232531" y="1233967"/>
                  <a:pt x="1261329" y="1235034"/>
                </a:cubicBezTo>
                <a:cubicBezTo>
                  <a:pt x="1340542" y="1237968"/>
                  <a:pt x="1419666" y="1227117"/>
                  <a:pt x="1498835" y="1223158"/>
                </a:cubicBezTo>
                <a:cubicBezTo>
                  <a:pt x="1606375" y="1169389"/>
                  <a:pt x="1628664" y="1164381"/>
                  <a:pt x="1724466" y="1092530"/>
                </a:cubicBezTo>
                <a:cubicBezTo>
                  <a:pt x="1737901" y="1082453"/>
                  <a:pt x="1751290" y="1071207"/>
                  <a:pt x="1760092" y="1056904"/>
                </a:cubicBezTo>
                <a:cubicBezTo>
                  <a:pt x="1783287" y="1019212"/>
                  <a:pt x="1819469" y="938151"/>
                  <a:pt x="1819469" y="938151"/>
                </a:cubicBezTo>
                <a:cubicBezTo>
                  <a:pt x="1815511" y="906483"/>
                  <a:pt x="1818500" y="873141"/>
                  <a:pt x="1807594" y="843148"/>
                </a:cubicBezTo>
                <a:cubicBezTo>
                  <a:pt x="1788197" y="789805"/>
                  <a:pt x="1714910" y="800390"/>
                  <a:pt x="1676965" y="795647"/>
                </a:cubicBezTo>
                <a:cubicBezTo>
                  <a:pt x="1593838" y="807522"/>
                  <a:pt x="1508531" y="808943"/>
                  <a:pt x="1427583" y="831273"/>
                </a:cubicBezTo>
                <a:cubicBezTo>
                  <a:pt x="1391584" y="841204"/>
                  <a:pt x="1363653" y="869935"/>
                  <a:pt x="1332581" y="890649"/>
                </a:cubicBezTo>
                <a:cubicBezTo>
                  <a:pt x="1282384" y="924113"/>
                  <a:pt x="1224103" y="977971"/>
                  <a:pt x="1190077" y="1021278"/>
                </a:cubicBezTo>
                <a:cubicBezTo>
                  <a:pt x="1173671" y="1042158"/>
                  <a:pt x="1168113" y="1069760"/>
                  <a:pt x="1154451" y="1092530"/>
                </a:cubicBezTo>
                <a:cubicBezTo>
                  <a:pt x="1144268" y="1109502"/>
                  <a:pt x="1130700" y="1124197"/>
                  <a:pt x="1118825" y="1140031"/>
                </a:cubicBezTo>
                <a:cubicBezTo>
                  <a:pt x="1114867" y="1159823"/>
                  <a:pt x="1103632" y="1179498"/>
                  <a:pt x="1106950" y="1199408"/>
                </a:cubicBezTo>
                <a:cubicBezTo>
                  <a:pt x="1118255" y="1267241"/>
                  <a:pt x="1133988" y="1287589"/>
                  <a:pt x="1190077" y="1306286"/>
                </a:cubicBezTo>
                <a:cubicBezTo>
                  <a:pt x="1197587" y="1308790"/>
                  <a:pt x="1205910" y="1306286"/>
                  <a:pt x="1213827" y="1306286"/>
                </a:cubicBezTo>
              </a:path>
            </a:pathLst>
          </a:custGeom>
          <a:noFill/>
          <a:ln w="190500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dirty="0">
                <a:solidFill>
                  <a:schemeClr val="tx1"/>
                </a:solidFill>
              </a:rPr>
              <a:t>??</a:t>
            </a:r>
          </a:p>
        </p:txBody>
      </p:sp>
      <p:sp>
        <p:nvSpPr>
          <p:cNvPr id="5" name="Oval Callout 4">
            <a:extLst>
              <a:ext uri="{FF2B5EF4-FFF2-40B4-BE49-F238E27FC236}">
                <a16:creationId xmlns:a16="http://schemas.microsoft.com/office/drawing/2014/main" id="{1FB74B37-F0F9-BB40-B2CF-F4E5B91D9E04}"/>
              </a:ext>
            </a:extLst>
          </p:cNvPr>
          <p:cNvSpPr/>
          <p:nvPr/>
        </p:nvSpPr>
        <p:spPr>
          <a:xfrm>
            <a:off x="5563477" y="2220903"/>
            <a:ext cx="3207668" cy="1326185"/>
          </a:xfrm>
          <a:prstGeom prst="wedgeEllipseCallout">
            <a:avLst>
              <a:gd name="adj1" fmla="val -38140"/>
              <a:gd name="adj2" fmla="val 80969"/>
            </a:avLst>
          </a:prstGeom>
          <a:solidFill>
            <a:srgbClr val="FFFFFF"/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Chalkboard" charset="0"/>
                <a:cs typeface="Chalkboard" charset="0"/>
              </a:rPr>
              <a:t>That is a picture of a one!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01315A-8BD2-024A-A86F-93FEC0A01B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504" y="2098239"/>
            <a:ext cx="1662579" cy="194952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5B5F181-AD68-1A4B-AB73-71B46B2EE2E5}"/>
              </a:ext>
            </a:extLst>
          </p:cNvPr>
          <p:cNvSpPr txBox="1"/>
          <p:nvPr/>
        </p:nvSpPr>
        <p:spPr bwMode="auto">
          <a:xfrm>
            <a:off x="2815653" y="5500663"/>
            <a:ext cx="3512693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ctr"/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(probably fine)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3BCE873-539A-734E-8EC7-E43F8798E2F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811716" y="4643412"/>
            <a:ext cx="1959429" cy="17145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1A13E00-21B4-194B-96C1-49CCEA2989AF}"/>
              </a:ext>
            </a:extLst>
          </p:cNvPr>
          <p:cNvSpPr txBox="1"/>
          <p:nvPr/>
        </p:nvSpPr>
        <p:spPr bwMode="auto">
          <a:xfrm>
            <a:off x="7420174" y="4995532"/>
            <a:ext cx="742511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ctr"/>
            <a:r>
              <a:rPr lang="en-US" sz="2100" dirty="0">
                <a:solidFill>
                  <a:schemeClr val="accent1"/>
                </a:solidFill>
                <a:latin typeface="+mj-lt"/>
                <a:cs typeface="Calibri" panose="020F0502020204030204" pitchFamily="34" charset="0"/>
              </a:rPr>
              <a:t>black</a:t>
            </a:r>
            <a:br>
              <a:rPr lang="en-US" sz="2100" dirty="0">
                <a:solidFill>
                  <a:schemeClr val="accent1"/>
                </a:solidFill>
                <a:latin typeface="+mj-lt"/>
                <a:cs typeface="Calibri" panose="020F0502020204030204" pitchFamily="34" charset="0"/>
              </a:rPr>
            </a:br>
            <a:r>
              <a:rPr lang="en-US" sz="2100" dirty="0">
                <a:solidFill>
                  <a:schemeClr val="accent1"/>
                </a:solidFill>
                <a:latin typeface="+mj-lt"/>
                <a:cs typeface="Calibri" panose="020F0502020204030204" pitchFamily="34" charset="0"/>
              </a:rPr>
              <a:t>box</a:t>
            </a:r>
          </a:p>
        </p:txBody>
      </p:sp>
    </p:spTree>
    <p:extLst>
      <p:ext uri="{BB962C8B-B14F-4D97-AF65-F5344CB8AC3E}">
        <p14:creationId xmlns:p14="http://schemas.microsoft.com/office/powerpoint/2010/main" val="2904961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E064646-DCC9-1B4B-B605-09F1F9B00A7B}"/>
              </a:ext>
            </a:extLst>
          </p:cNvPr>
          <p:cNvSpPr txBox="1">
            <a:spLocks/>
          </p:cNvSpPr>
          <p:nvPr/>
        </p:nvSpPr>
        <p:spPr>
          <a:xfrm>
            <a:off x="0" y="-4387"/>
            <a:ext cx="9144000" cy="63249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3800" b="1" dirty="0">
                <a:latin typeface="Century Gothic" panose="020B0502020202020204" pitchFamily="34" charset="0"/>
                <a:cs typeface="Calibri"/>
              </a:rPr>
              <a:t>(2) How can we explain decisions?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3F4639-6488-604B-A9BE-7590771E85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2405" y="1399984"/>
            <a:ext cx="3664481" cy="3664481"/>
          </a:xfrm>
          <a:prstGeom prst="rect">
            <a:avLst/>
          </a:prstGeom>
        </p:spPr>
      </p:pic>
      <p:sp>
        <p:nvSpPr>
          <p:cNvPr id="4" name="Freeform 3">
            <a:extLst>
              <a:ext uri="{FF2B5EF4-FFF2-40B4-BE49-F238E27FC236}">
                <a16:creationId xmlns:a16="http://schemas.microsoft.com/office/drawing/2014/main" id="{F2CE05D1-E8E6-BB42-A046-2DFFA06D72DD}"/>
              </a:ext>
            </a:extLst>
          </p:cNvPr>
          <p:cNvSpPr/>
          <p:nvPr/>
        </p:nvSpPr>
        <p:spPr>
          <a:xfrm>
            <a:off x="3502830" y="3046416"/>
            <a:ext cx="1303737" cy="1001344"/>
          </a:xfrm>
          <a:custGeom>
            <a:avLst/>
            <a:gdLst>
              <a:gd name="connsiteX0" fmla="*/ 145048 w 2353859"/>
              <a:gd name="connsiteY0" fmla="*/ 605641 h 1750993"/>
              <a:gd name="connsiteX1" fmla="*/ 192550 w 2353859"/>
              <a:gd name="connsiteY1" fmla="*/ 593766 h 1750993"/>
              <a:gd name="connsiteX2" fmla="*/ 240051 w 2353859"/>
              <a:gd name="connsiteY2" fmla="*/ 558140 h 1750993"/>
              <a:gd name="connsiteX3" fmla="*/ 311303 w 2353859"/>
              <a:gd name="connsiteY3" fmla="*/ 498764 h 1750993"/>
              <a:gd name="connsiteX4" fmla="*/ 370679 w 2353859"/>
              <a:gd name="connsiteY4" fmla="*/ 451262 h 1750993"/>
              <a:gd name="connsiteX5" fmla="*/ 394430 w 2353859"/>
              <a:gd name="connsiteY5" fmla="*/ 415636 h 1750993"/>
              <a:gd name="connsiteX6" fmla="*/ 430056 w 2353859"/>
              <a:gd name="connsiteY6" fmla="*/ 380010 h 1750993"/>
              <a:gd name="connsiteX7" fmla="*/ 418181 w 2353859"/>
              <a:gd name="connsiteY7" fmla="*/ 415636 h 1750993"/>
              <a:gd name="connsiteX8" fmla="*/ 346929 w 2353859"/>
              <a:gd name="connsiteY8" fmla="*/ 510639 h 1750993"/>
              <a:gd name="connsiteX9" fmla="*/ 287552 w 2353859"/>
              <a:gd name="connsiteY9" fmla="*/ 641267 h 1750993"/>
              <a:gd name="connsiteX10" fmla="*/ 240051 w 2353859"/>
              <a:gd name="connsiteY10" fmla="*/ 712519 h 1750993"/>
              <a:gd name="connsiteX11" fmla="*/ 216300 w 2353859"/>
              <a:gd name="connsiteY11" fmla="*/ 760021 h 1750993"/>
              <a:gd name="connsiteX12" fmla="*/ 168799 w 2353859"/>
              <a:gd name="connsiteY12" fmla="*/ 819397 h 1750993"/>
              <a:gd name="connsiteX13" fmla="*/ 97547 w 2353859"/>
              <a:gd name="connsiteY13" fmla="*/ 938151 h 1750993"/>
              <a:gd name="connsiteX14" fmla="*/ 61921 w 2353859"/>
              <a:gd name="connsiteY14" fmla="*/ 1009403 h 1750993"/>
              <a:gd name="connsiteX15" fmla="*/ 14420 w 2353859"/>
              <a:gd name="connsiteY15" fmla="*/ 1056904 h 1750993"/>
              <a:gd name="connsiteX16" fmla="*/ 2544 w 2353859"/>
              <a:gd name="connsiteY16" fmla="*/ 1092530 h 1750993"/>
              <a:gd name="connsiteX17" fmla="*/ 85672 w 2353859"/>
              <a:gd name="connsiteY17" fmla="*/ 961901 h 1750993"/>
              <a:gd name="connsiteX18" fmla="*/ 145048 w 2353859"/>
              <a:gd name="connsiteY18" fmla="*/ 902525 h 1750993"/>
              <a:gd name="connsiteX19" fmla="*/ 251926 w 2353859"/>
              <a:gd name="connsiteY19" fmla="*/ 748145 h 1750993"/>
              <a:gd name="connsiteX20" fmla="*/ 323178 w 2353859"/>
              <a:gd name="connsiteY20" fmla="*/ 665018 h 1750993"/>
              <a:gd name="connsiteX21" fmla="*/ 394430 w 2353859"/>
              <a:gd name="connsiteY21" fmla="*/ 558140 h 1750993"/>
              <a:gd name="connsiteX22" fmla="*/ 418181 w 2353859"/>
              <a:gd name="connsiteY22" fmla="*/ 522514 h 1750993"/>
              <a:gd name="connsiteX23" fmla="*/ 465682 w 2353859"/>
              <a:gd name="connsiteY23" fmla="*/ 451262 h 1750993"/>
              <a:gd name="connsiteX24" fmla="*/ 525059 w 2353859"/>
              <a:gd name="connsiteY24" fmla="*/ 380010 h 1750993"/>
              <a:gd name="connsiteX25" fmla="*/ 513183 w 2353859"/>
              <a:gd name="connsiteY25" fmla="*/ 475013 h 1750993"/>
              <a:gd name="connsiteX26" fmla="*/ 489433 w 2353859"/>
              <a:gd name="connsiteY26" fmla="*/ 522514 h 1750993"/>
              <a:gd name="connsiteX27" fmla="*/ 465682 w 2353859"/>
              <a:gd name="connsiteY27" fmla="*/ 593766 h 1750993"/>
              <a:gd name="connsiteX28" fmla="*/ 382555 w 2353859"/>
              <a:gd name="connsiteY28" fmla="*/ 748145 h 1750993"/>
              <a:gd name="connsiteX29" fmla="*/ 335053 w 2353859"/>
              <a:gd name="connsiteY29" fmla="*/ 843148 h 1750993"/>
              <a:gd name="connsiteX30" fmla="*/ 311303 w 2353859"/>
              <a:gd name="connsiteY30" fmla="*/ 878774 h 1750993"/>
              <a:gd name="connsiteX31" fmla="*/ 275677 w 2353859"/>
              <a:gd name="connsiteY31" fmla="*/ 950026 h 1750993"/>
              <a:gd name="connsiteX32" fmla="*/ 251926 w 2353859"/>
              <a:gd name="connsiteY32" fmla="*/ 985652 h 1750993"/>
              <a:gd name="connsiteX33" fmla="*/ 228175 w 2353859"/>
              <a:gd name="connsiteY33" fmla="*/ 1033153 h 1750993"/>
              <a:gd name="connsiteX34" fmla="*/ 204425 w 2353859"/>
              <a:gd name="connsiteY34" fmla="*/ 1068779 h 1750993"/>
              <a:gd name="connsiteX35" fmla="*/ 216300 w 2353859"/>
              <a:gd name="connsiteY35" fmla="*/ 1056904 h 1750993"/>
              <a:gd name="connsiteX36" fmla="*/ 263801 w 2353859"/>
              <a:gd name="connsiteY36" fmla="*/ 997527 h 1750993"/>
              <a:gd name="connsiteX37" fmla="*/ 299427 w 2353859"/>
              <a:gd name="connsiteY37" fmla="*/ 938151 h 1750993"/>
              <a:gd name="connsiteX38" fmla="*/ 430056 w 2353859"/>
              <a:gd name="connsiteY38" fmla="*/ 783771 h 1750993"/>
              <a:gd name="connsiteX39" fmla="*/ 501308 w 2353859"/>
              <a:gd name="connsiteY39" fmla="*/ 676893 h 1750993"/>
              <a:gd name="connsiteX40" fmla="*/ 584435 w 2353859"/>
              <a:gd name="connsiteY40" fmla="*/ 570016 h 1750993"/>
              <a:gd name="connsiteX41" fmla="*/ 596311 w 2353859"/>
              <a:gd name="connsiteY41" fmla="*/ 534390 h 1750993"/>
              <a:gd name="connsiteX42" fmla="*/ 631937 w 2353859"/>
              <a:gd name="connsiteY42" fmla="*/ 486888 h 1750993"/>
              <a:gd name="connsiteX43" fmla="*/ 560685 w 2353859"/>
              <a:gd name="connsiteY43" fmla="*/ 617517 h 1750993"/>
              <a:gd name="connsiteX44" fmla="*/ 536934 w 2353859"/>
              <a:gd name="connsiteY44" fmla="*/ 688769 h 1750993"/>
              <a:gd name="connsiteX45" fmla="*/ 441931 w 2353859"/>
              <a:gd name="connsiteY45" fmla="*/ 831273 h 1750993"/>
              <a:gd name="connsiteX46" fmla="*/ 406305 w 2353859"/>
              <a:gd name="connsiteY46" fmla="*/ 914400 h 1750993"/>
              <a:gd name="connsiteX47" fmla="*/ 358804 w 2353859"/>
              <a:gd name="connsiteY47" fmla="*/ 985652 h 1750993"/>
              <a:gd name="connsiteX48" fmla="*/ 335053 w 2353859"/>
              <a:gd name="connsiteY48" fmla="*/ 1033153 h 1750993"/>
              <a:gd name="connsiteX49" fmla="*/ 287552 w 2353859"/>
              <a:gd name="connsiteY49" fmla="*/ 1104405 h 1750993"/>
              <a:gd name="connsiteX50" fmla="*/ 251926 w 2353859"/>
              <a:gd name="connsiteY50" fmla="*/ 1175657 h 1750993"/>
              <a:gd name="connsiteX51" fmla="*/ 204425 w 2353859"/>
              <a:gd name="connsiteY51" fmla="*/ 1246909 h 1750993"/>
              <a:gd name="connsiteX52" fmla="*/ 311303 w 2353859"/>
              <a:gd name="connsiteY52" fmla="*/ 1009403 h 1750993"/>
              <a:gd name="connsiteX53" fmla="*/ 441931 w 2353859"/>
              <a:gd name="connsiteY53" fmla="*/ 819397 h 1750993"/>
              <a:gd name="connsiteX54" fmla="*/ 536934 w 2353859"/>
              <a:gd name="connsiteY54" fmla="*/ 688769 h 1750993"/>
              <a:gd name="connsiteX55" fmla="*/ 584435 w 2353859"/>
              <a:gd name="connsiteY55" fmla="*/ 605641 h 1750993"/>
              <a:gd name="connsiteX56" fmla="*/ 631937 w 2353859"/>
              <a:gd name="connsiteY56" fmla="*/ 558140 h 1750993"/>
              <a:gd name="connsiteX57" fmla="*/ 679438 w 2353859"/>
              <a:gd name="connsiteY57" fmla="*/ 486888 h 1750993"/>
              <a:gd name="connsiteX58" fmla="*/ 750690 w 2353859"/>
              <a:gd name="connsiteY58" fmla="*/ 391886 h 1750993"/>
              <a:gd name="connsiteX59" fmla="*/ 774440 w 2353859"/>
              <a:gd name="connsiteY59" fmla="*/ 356260 h 1750993"/>
              <a:gd name="connsiteX60" fmla="*/ 762565 w 2353859"/>
              <a:gd name="connsiteY60" fmla="*/ 391886 h 1750993"/>
              <a:gd name="connsiteX61" fmla="*/ 679438 w 2353859"/>
              <a:gd name="connsiteY61" fmla="*/ 522514 h 1750993"/>
              <a:gd name="connsiteX62" fmla="*/ 620061 w 2353859"/>
              <a:gd name="connsiteY62" fmla="*/ 605641 h 1750993"/>
              <a:gd name="connsiteX63" fmla="*/ 560685 w 2353859"/>
              <a:gd name="connsiteY63" fmla="*/ 700644 h 1750993"/>
              <a:gd name="connsiteX64" fmla="*/ 536934 w 2353859"/>
              <a:gd name="connsiteY64" fmla="*/ 748145 h 1750993"/>
              <a:gd name="connsiteX65" fmla="*/ 441931 w 2353859"/>
              <a:gd name="connsiteY65" fmla="*/ 902525 h 1750993"/>
              <a:gd name="connsiteX66" fmla="*/ 430056 w 2353859"/>
              <a:gd name="connsiteY66" fmla="*/ 938151 h 1750993"/>
              <a:gd name="connsiteX67" fmla="*/ 358804 w 2353859"/>
              <a:gd name="connsiteY67" fmla="*/ 1068779 h 1750993"/>
              <a:gd name="connsiteX68" fmla="*/ 346929 w 2353859"/>
              <a:gd name="connsiteY68" fmla="*/ 1104405 h 1750993"/>
              <a:gd name="connsiteX69" fmla="*/ 323178 w 2353859"/>
              <a:gd name="connsiteY69" fmla="*/ 1140031 h 1750993"/>
              <a:gd name="connsiteX70" fmla="*/ 418181 w 2353859"/>
              <a:gd name="connsiteY70" fmla="*/ 1009403 h 1750993"/>
              <a:gd name="connsiteX71" fmla="*/ 536934 w 2353859"/>
              <a:gd name="connsiteY71" fmla="*/ 878774 h 1750993"/>
              <a:gd name="connsiteX72" fmla="*/ 643812 w 2353859"/>
              <a:gd name="connsiteY72" fmla="*/ 736270 h 1750993"/>
              <a:gd name="connsiteX73" fmla="*/ 703188 w 2353859"/>
              <a:gd name="connsiteY73" fmla="*/ 676893 h 1750993"/>
              <a:gd name="connsiteX74" fmla="*/ 845692 w 2353859"/>
              <a:gd name="connsiteY74" fmla="*/ 475013 h 1750993"/>
              <a:gd name="connsiteX75" fmla="*/ 881318 w 2353859"/>
              <a:gd name="connsiteY75" fmla="*/ 427512 h 1750993"/>
              <a:gd name="connsiteX76" fmla="*/ 703188 w 2353859"/>
              <a:gd name="connsiteY76" fmla="*/ 724395 h 1750993"/>
              <a:gd name="connsiteX77" fmla="*/ 608186 w 2353859"/>
              <a:gd name="connsiteY77" fmla="*/ 866899 h 1750993"/>
              <a:gd name="connsiteX78" fmla="*/ 477557 w 2353859"/>
              <a:gd name="connsiteY78" fmla="*/ 1068779 h 1750993"/>
              <a:gd name="connsiteX79" fmla="*/ 406305 w 2353859"/>
              <a:gd name="connsiteY79" fmla="*/ 1187532 h 1750993"/>
              <a:gd name="connsiteX80" fmla="*/ 335053 w 2353859"/>
              <a:gd name="connsiteY80" fmla="*/ 1294410 h 1750993"/>
              <a:gd name="connsiteX81" fmla="*/ 251926 w 2353859"/>
              <a:gd name="connsiteY81" fmla="*/ 1413164 h 1750993"/>
              <a:gd name="connsiteX82" fmla="*/ 216300 w 2353859"/>
              <a:gd name="connsiteY82" fmla="*/ 1496291 h 1750993"/>
              <a:gd name="connsiteX83" fmla="*/ 180674 w 2353859"/>
              <a:gd name="connsiteY83" fmla="*/ 1543792 h 1750993"/>
              <a:gd name="connsiteX84" fmla="*/ 204425 w 2353859"/>
              <a:gd name="connsiteY84" fmla="*/ 1472540 h 1750993"/>
              <a:gd name="connsiteX85" fmla="*/ 335053 w 2353859"/>
              <a:gd name="connsiteY85" fmla="*/ 1223158 h 1750993"/>
              <a:gd name="connsiteX86" fmla="*/ 608186 w 2353859"/>
              <a:gd name="connsiteY86" fmla="*/ 807522 h 1750993"/>
              <a:gd name="connsiteX87" fmla="*/ 833817 w 2353859"/>
              <a:gd name="connsiteY87" fmla="*/ 486888 h 1750993"/>
              <a:gd name="connsiteX88" fmla="*/ 905069 w 2353859"/>
              <a:gd name="connsiteY88" fmla="*/ 368135 h 1750993"/>
              <a:gd name="connsiteX89" fmla="*/ 988196 w 2353859"/>
              <a:gd name="connsiteY89" fmla="*/ 273132 h 1750993"/>
              <a:gd name="connsiteX90" fmla="*/ 1035698 w 2353859"/>
              <a:gd name="connsiteY90" fmla="*/ 201880 h 1750993"/>
              <a:gd name="connsiteX91" fmla="*/ 1083199 w 2353859"/>
              <a:gd name="connsiteY91" fmla="*/ 142504 h 1750993"/>
              <a:gd name="connsiteX92" fmla="*/ 1142575 w 2353859"/>
              <a:gd name="connsiteY92" fmla="*/ 71252 h 1750993"/>
              <a:gd name="connsiteX93" fmla="*/ 1213827 w 2353859"/>
              <a:gd name="connsiteY93" fmla="*/ 23751 h 1750993"/>
              <a:gd name="connsiteX94" fmla="*/ 1142575 w 2353859"/>
              <a:gd name="connsiteY94" fmla="*/ 154379 h 1750993"/>
              <a:gd name="connsiteX95" fmla="*/ 1071324 w 2353859"/>
              <a:gd name="connsiteY95" fmla="*/ 308758 h 1750993"/>
              <a:gd name="connsiteX96" fmla="*/ 1023822 w 2353859"/>
              <a:gd name="connsiteY96" fmla="*/ 391886 h 1750993"/>
              <a:gd name="connsiteX97" fmla="*/ 928820 w 2353859"/>
              <a:gd name="connsiteY97" fmla="*/ 605641 h 1750993"/>
              <a:gd name="connsiteX98" fmla="*/ 893194 w 2353859"/>
              <a:gd name="connsiteY98" fmla="*/ 700644 h 1750993"/>
              <a:gd name="connsiteX99" fmla="*/ 833817 w 2353859"/>
              <a:gd name="connsiteY99" fmla="*/ 819397 h 1750993"/>
              <a:gd name="connsiteX100" fmla="*/ 762565 w 2353859"/>
              <a:gd name="connsiteY100" fmla="*/ 950026 h 1750993"/>
              <a:gd name="connsiteX101" fmla="*/ 750690 w 2353859"/>
              <a:gd name="connsiteY101" fmla="*/ 985652 h 1750993"/>
              <a:gd name="connsiteX102" fmla="*/ 774440 w 2353859"/>
              <a:gd name="connsiteY102" fmla="*/ 950026 h 1750993"/>
              <a:gd name="connsiteX103" fmla="*/ 833817 w 2353859"/>
              <a:gd name="connsiteY103" fmla="*/ 866899 h 1750993"/>
              <a:gd name="connsiteX104" fmla="*/ 940695 w 2353859"/>
              <a:gd name="connsiteY104" fmla="*/ 712519 h 1750993"/>
              <a:gd name="connsiteX105" fmla="*/ 1071324 w 2353859"/>
              <a:gd name="connsiteY105" fmla="*/ 534390 h 1750993"/>
              <a:gd name="connsiteX106" fmla="*/ 1178201 w 2353859"/>
              <a:gd name="connsiteY106" fmla="*/ 356260 h 1750993"/>
              <a:gd name="connsiteX107" fmla="*/ 1213827 w 2353859"/>
              <a:gd name="connsiteY107" fmla="*/ 308758 h 1750993"/>
              <a:gd name="connsiteX108" fmla="*/ 1261329 w 2353859"/>
              <a:gd name="connsiteY108" fmla="*/ 213756 h 1750993"/>
              <a:gd name="connsiteX109" fmla="*/ 1059448 w 2353859"/>
              <a:gd name="connsiteY109" fmla="*/ 427512 h 1750993"/>
              <a:gd name="connsiteX110" fmla="*/ 893194 w 2353859"/>
              <a:gd name="connsiteY110" fmla="*/ 629392 h 1750993"/>
              <a:gd name="connsiteX111" fmla="*/ 810066 w 2353859"/>
              <a:gd name="connsiteY111" fmla="*/ 736270 h 1750993"/>
              <a:gd name="connsiteX112" fmla="*/ 762565 w 2353859"/>
              <a:gd name="connsiteY112" fmla="*/ 783771 h 1750993"/>
              <a:gd name="connsiteX113" fmla="*/ 703188 w 2353859"/>
              <a:gd name="connsiteY113" fmla="*/ 878774 h 1750993"/>
              <a:gd name="connsiteX114" fmla="*/ 643812 w 2353859"/>
              <a:gd name="connsiteY114" fmla="*/ 950026 h 1750993"/>
              <a:gd name="connsiteX115" fmla="*/ 608186 w 2353859"/>
              <a:gd name="connsiteY115" fmla="*/ 1009403 h 1750993"/>
              <a:gd name="connsiteX116" fmla="*/ 560685 w 2353859"/>
              <a:gd name="connsiteY116" fmla="*/ 1068779 h 1750993"/>
              <a:gd name="connsiteX117" fmla="*/ 465682 w 2353859"/>
              <a:gd name="connsiteY117" fmla="*/ 1223158 h 1750993"/>
              <a:gd name="connsiteX118" fmla="*/ 525059 w 2353859"/>
              <a:gd name="connsiteY118" fmla="*/ 1140031 h 1750993"/>
              <a:gd name="connsiteX119" fmla="*/ 608186 w 2353859"/>
              <a:gd name="connsiteY119" fmla="*/ 1045028 h 1750993"/>
              <a:gd name="connsiteX120" fmla="*/ 798191 w 2353859"/>
              <a:gd name="connsiteY120" fmla="*/ 760021 h 1750993"/>
              <a:gd name="connsiteX121" fmla="*/ 1095074 w 2353859"/>
              <a:gd name="connsiteY121" fmla="*/ 368135 h 1750993"/>
              <a:gd name="connsiteX122" fmla="*/ 1190077 w 2353859"/>
              <a:gd name="connsiteY122" fmla="*/ 225631 h 1750993"/>
              <a:gd name="connsiteX123" fmla="*/ 1213827 w 2353859"/>
              <a:gd name="connsiteY123" fmla="*/ 178130 h 1750993"/>
              <a:gd name="connsiteX124" fmla="*/ 1249453 w 2353859"/>
              <a:gd name="connsiteY124" fmla="*/ 142504 h 1750993"/>
              <a:gd name="connsiteX125" fmla="*/ 1285079 w 2353859"/>
              <a:gd name="connsiteY125" fmla="*/ 83127 h 1750993"/>
              <a:gd name="connsiteX126" fmla="*/ 1320705 w 2353859"/>
              <a:gd name="connsiteY126" fmla="*/ 35626 h 1750993"/>
              <a:gd name="connsiteX127" fmla="*/ 1344456 w 2353859"/>
              <a:gd name="connsiteY127" fmla="*/ 0 h 1750993"/>
              <a:gd name="connsiteX128" fmla="*/ 1273204 w 2353859"/>
              <a:gd name="connsiteY128" fmla="*/ 154379 h 1750993"/>
              <a:gd name="connsiteX129" fmla="*/ 1225703 w 2353859"/>
              <a:gd name="connsiteY129" fmla="*/ 249382 h 1750993"/>
              <a:gd name="connsiteX130" fmla="*/ 1095074 w 2353859"/>
              <a:gd name="connsiteY130" fmla="*/ 439387 h 1750993"/>
              <a:gd name="connsiteX131" fmla="*/ 928820 w 2353859"/>
              <a:gd name="connsiteY131" fmla="*/ 665018 h 1750993"/>
              <a:gd name="connsiteX132" fmla="*/ 881318 w 2353859"/>
              <a:gd name="connsiteY132" fmla="*/ 736270 h 1750993"/>
              <a:gd name="connsiteX133" fmla="*/ 833817 w 2353859"/>
              <a:gd name="connsiteY133" fmla="*/ 795647 h 1750993"/>
              <a:gd name="connsiteX134" fmla="*/ 810066 w 2353859"/>
              <a:gd name="connsiteY134" fmla="*/ 843148 h 1750993"/>
              <a:gd name="connsiteX135" fmla="*/ 738814 w 2353859"/>
              <a:gd name="connsiteY135" fmla="*/ 938151 h 1750993"/>
              <a:gd name="connsiteX136" fmla="*/ 715064 w 2353859"/>
              <a:gd name="connsiteY136" fmla="*/ 985652 h 1750993"/>
              <a:gd name="connsiteX137" fmla="*/ 703188 w 2353859"/>
              <a:gd name="connsiteY137" fmla="*/ 1021278 h 1750993"/>
              <a:gd name="connsiteX138" fmla="*/ 738814 w 2353859"/>
              <a:gd name="connsiteY138" fmla="*/ 973777 h 1750993"/>
              <a:gd name="connsiteX139" fmla="*/ 786316 w 2353859"/>
              <a:gd name="connsiteY139" fmla="*/ 938151 h 1750993"/>
              <a:gd name="connsiteX140" fmla="*/ 1023822 w 2353859"/>
              <a:gd name="connsiteY140" fmla="*/ 676893 h 1750993"/>
              <a:gd name="connsiteX141" fmla="*/ 1095074 w 2353859"/>
              <a:gd name="connsiteY141" fmla="*/ 593766 h 1750993"/>
              <a:gd name="connsiteX142" fmla="*/ 1190077 w 2353859"/>
              <a:gd name="connsiteY142" fmla="*/ 463138 h 1750993"/>
              <a:gd name="connsiteX143" fmla="*/ 1249453 w 2353859"/>
              <a:gd name="connsiteY143" fmla="*/ 380010 h 1750993"/>
              <a:gd name="connsiteX144" fmla="*/ 1332581 w 2353859"/>
              <a:gd name="connsiteY144" fmla="*/ 273132 h 1750993"/>
              <a:gd name="connsiteX145" fmla="*/ 1356331 w 2353859"/>
              <a:gd name="connsiteY145" fmla="*/ 308758 h 1750993"/>
              <a:gd name="connsiteX146" fmla="*/ 1273204 w 2353859"/>
              <a:gd name="connsiteY146" fmla="*/ 439387 h 1750993"/>
              <a:gd name="connsiteX147" fmla="*/ 1225703 w 2353859"/>
              <a:gd name="connsiteY147" fmla="*/ 534390 h 1750993"/>
              <a:gd name="connsiteX148" fmla="*/ 1047573 w 2353859"/>
              <a:gd name="connsiteY148" fmla="*/ 843148 h 1750993"/>
              <a:gd name="connsiteX149" fmla="*/ 1011947 w 2353859"/>
              <a:gd name="connsiteY149" fmla="*/ 926275 h 1750993"/>
              <a:gd name="connsiteX150" fmla="*/ 916944 w 2353859"/>
              <a:gd name="connsiteY150" fmla="*/ 1068779 h 1750993"/>
              <a:gd name="connsiteX151" fmla="*/ 845692 w 2353859"/>
              <a:gd name="connsiteY151" fmla="*/ 1211283 h 1750993"/>
              <a:gd name="connsiteX152" fmla="*/ 774440 w 2353859"/>
              <a:gd name="connsiteY152" fmla="*/ 1330036 h 1750993"/>
              <a:gd name="connsiteX153" fmla="*/ 750690 w 2353859"/>
              <a:gd name="connsiteY153" fmla="*/ 1389413 h 1750993"/>
              <a:gd name="connsiteX154" fmla="*/ 655687 w 2353859"/>
              <a:gd name="connsiteY154" fmla="*/ 1555667 h 1750993"/>
              <a:gd name="connsiteX155" fmla="*/ 620061 w 2353859"/>
              <a:gd name="connsiteY155" fmla="*/ 1626919 h 1750993"/>
              <a:gd name="connsiteX156" fmla="*/ 572560 w 2353859"/>
              <a:gd name="connsiteY156" fmla="*/ 1698171 h 1750993"/>
              <a:gd name="connsiteX157" fmla="*/ 608186 w 2353859"/>
              <a:gd name="connsiteY157" fmla="*/ 1686296 h 1750993"/>
              <a:gd name="connsiteX158" fmla="*/ 738814 w 2353859"/>
              <a:gd name="connsiteY158" fmla="*/ 1531917 h 1750993"/>
              <a:gd name="connsiteX159" fmla="*/ 952570 w 2353859"/>
              <a:gd name="connsiteY159" fmla="*/ 1294410 h 1750993"/>
              <a:gd name="connsiteX160" fmla="*/ 1071324 w 2353859"/>
              <a:gd name="connsiteY160" fmla="*/ 1151906 h 1750993"/>
              <a:gd name="connsiteX161" fmla="*/ 1130700 w 2353859"/>
              <a:gd name="connsiteY161" fmla="*/ 1080654 h 1750993"/>
              <a:gd name="connsiteX162" fmla="*/ 1332581 w 2353859"/>
              <a:gd name="connsiteY162" fmla="*/ 831273 h 1750993"/>
              <a:gd name="connsiteX163" fmla="*/ 1427583 w 2353859"/>
              <a:gd name="connsiteY163" fmla="*/ 712519 h 1750993"/>
              <a:gd name="connsiteX164" fmla="*/ 1510711 w 2353859"/>
              <a:gd name="connsiteY164" fmla="*/ 629392 h 1750993"/>
              <a:gd name="connsiteX165" fmla="*/ 1593838 w 2353859"/>
              <a:gd name="connsiteY165" fmla="*/ 510639 h 1750993"/>
              <a:gd name="connsiteX166" fmla="*/ 1688840 w 2353859"/>
              <a:gd name="connsiteY166" fmla="*/ 403761 h 1750993"/>
              <a:gd name="connsiteX167" fmla="*/ 1748217 w 2353859"/>
              <a:gd name="connsiteY167" fmla="*/ 332509 h 1750993"/>
              <a:gd name="connsiteX168" fmla="*/ 1665090 w 2353859"/>
              <a:gd name="connsiteY168" fmla="*/ 486888 h 1750993"/>
              <a:gd name="connsiteX169" fmla="*/ 1605713 w 2353859"/>
              <a:gd name="connsiteY169" fmla="*/ 558140 h 1750993"/>
              <a:gd name="connsiteX170" fmla="*/ 1439459 w 2353859"/>
              <a:gd name="connsiteY170" fmla="*/ 831273 h 1750993"/>
              <a:gd name="connsiteX171" fmla="*/ 1296955 w 2353859"/>
              <a:gd name="connsiteY171" fmla="*/ 1009403 h 1750993"/>
              <a:gd name="connsiteX172" fmla="*/ 1213827 w 2353859"/>
              <a:gd name="connsiteY172" fmla="*/ 1116280 h 1750993"/>
              <a:gd name="connsiteX173" fmla="*/ 1178201 w 2353859"/>
              <a:gd name="connsiteY173" fmla="*/ 1163782 h 1750993"/>
              <a:gd name="connsiteX174" fmla="*/ 1118825 w 2353859"/>
              <a:gd name="connsiteY174" fmla="*/ 1235034 h 1750993"/>
              <a:gd name="connsiteX175" fmla="*/ 1095074 w 2353859"/>
              <a:gd name="connsiteY175" fmla="*/ 1270660 h 1750993"/>
              <a:gd name="connsiteX176" fmla="*/ 1059448 w 2353859"/>
              <a:gd name="connsiteY176" fmla="*/ 1306286 h 1750993"/>
              <a:gd name="connsiteX177" fmla="*/ 1142575 w 2353859"/>
              <a:gd name="connsiteY177" fmla="*/ 1187532 h 1750993"/>
              <a:gd name="connsiteX178" fmla="*/ 1451334 w 2353859"/>
              <a:gd name="connsiteY178" fmla="*/ 807522 h 1750993"/>
              <a:gd name="connsiteX179" fmla="*/ 1486960 w 2353859"/>
              <a:gd name="connsiteY179" fmla="*/ 760021 h 1750993"/>
              <a:gd name="connsiteX180" fmla="*/ 1546337 w 2353859"/>
              <a:gd name="connsiteY180" fmla="*/ 676893 h 1750993"/>
              <a:gd name="connsiteX181" fmla="*/ 1593838 w 2353859"/>
              <a:gd name="connsiteY181" fmla="*/ 581891 h 1750993"/>
              <a:gd name="connsiteX182" fmla="*/ 1629464 w 2353859"/>
              <a:gd name="connsiteY182" fmla="*/ 546265 h 1750993"/>
              <a:gd name="connsiteX183" fmla="*/ 1676965 w 2353859"/>
              <a:gd name="connsiteY183" fmla="*/ 463138 h 1750993"/>
              <a:gd name="connsiteX184" fmla="*/ 1688840 w 2353859"/>
              <a:gd name="connsiteY184" fmla="*/ 427512 h 1750993"/>
              <a:gd name="connsiteX185" fmla="*/ 1617588 w 2353859"/>
              <a:gd name="connsiteY185" fmla="*/ 439387 h 1750993"/>
              <a:gd name="connsiteX186" fmla="*/ 1475085 w 2353859"/>
              <a:gd name="connsiteY186" fmla="*/ 522514 h 1750993"/>
              <a:gd name="connsiteX187" fmla="*/ 1285079 w 2353859"/>
              <a:gd name="connsiteY187" fmla="*/ 653143 h 1750993"/>
              <a:gd name="connsiteX188" fmla="*/ 1000072 w 2353859"/>
              <a:gd name="connsiteY188" fmla="*/ 890649 h 1750993"/>
              <a:gd name="connsiteX189" fmla="*/ 905069 w 2353859"/>
              <a:gd name="connsiteY189" fmla="*/ 985652 h 1750993"/>
              <a:gd name="connsiteX190" fmla="*/ 845692 w 2353859"/>
              <a:gd name="connsiteY190" fmla="*/ 1045028 h 1750993"/>
              <a:gd name="connsiteX191" fmla="*/ 821942 w 2353859"/>
              <a:gd name="connsiteY191" fmla="*/ 1080654 h 1750993"/>
              <a:gd name="connsiteX192" fmla="*/ 976321 w 2353859"/>
              <a:gd name="connsiteY192" fmla="*/ 866899 h 1750993"/>
              <a:gd name="connsiteX193" fmla="*/ 1083199 w 2353859"/>
              <a:gd name="connsiteY193" fmla="*/ 736270 h 1750993"/>
              <a:gd name="connsiteX194" fmla="*/ 1130700 w 2353859"/>
              <a:gd name="connsiteY194" fmla="*/ 665018 h 1750993"/>
              <a:gd name="connsiteX195" fmla="*/ 1237578 w 2353859"/>
              <a:gd name="connsiteY195" fmla="*/ 534390 h 1750993"/>
              <a:gd name="connsiteX196" fmla="*/ 1320705 w 2353859"/>
              <a:gd name="connsiteY196" fmla="*/ 403761 h 1750993"/>
              <a:gd name="connsiteX197" fmla="*/ 1368207 w 2353859"/>
              <a:gd name="connsiteY197" fmla="*/ 344384 h 1750993"/>
              <a:gd name="connsiteX198" fmla="*/ 1427583 w 2353859"/>
              <a:gd name="connsiteY198" fmla="*/ 249382 h 1750993"/>
              <a:gd name="connsiteX199" fmla="*/ 1486960 w 2353859"/>
              <a:gd name="connsiteY199" fmla="*/ 166254 h 1750993"/>
              <a:gd name="connsiteX200" fmla="*/ 1498835 w 2353859"/>
              <a:gd name="connsiteY200" fmla="*/ 130628 h 1750993"/>
              <a:gd name="connsiteX201" fmla="*/ 1570087 w 2353859"/>
              <a:gd name="connsiteY201" fmla="*/ 11875 h 1750993"/>
              <a:gd name="connsiteX202" fmla="*/ 1581962 w 2353859"/>
              <a:gd name="connsiteY202" fmla="*/ 47501 h 1750993"/>
              <a:gd name="connsiteX203" fmla="*/ 1534461 w 2353859"/>
              <a:gd name="connsiteY203" fmla="*/ 154379 h 1750993"/>
              <a:gd name="connsiteX204" fmla="*/ 1380082 w 2353859"/>
              <a:gd name="connsiteY204" fmla="*/ 415636 h 1750993"/>
              <a:gd name="connsiteX205" fmla="*/ 1166326 w 2353859"/>
              <a:gd name="connsiteY205" fmla="*/ 736270 h 1750993"/>
              <a:gd name="connsiteX206" fmla="*/ 1106950 w 2353859"/>
              <a:gd name="connsiteY206" fmla="*/ 807522 h 1750993"/>
              <a:gd name="connsiteX207" fmla="*/ 1023822 w 2353859"/>
              <a:gd name="connsiteY207" fmla="*/ 938151 h 1750993"/>
              <a:gd name="connsiteX208" fmla="*/ 976321 w 2353859"/>
              <a:gd name="connsiteY208" fmla="*/ 985652 h 1750993"/>
              <a:gd name="connsiteX209" fmla="*/ 952570 w 2353859"/>
              <a:gd name="connsiteY209" fmla="*/ 1021278 h 1750993"/>
              <a:gd name="connsiteX210" fmla="*/ 905069 w 2353859"/>
              <a:gd name="connsiteY210" fmla="*/ 1080654 h 1750993"/>
              <a:gd name="connsiteX211" fmla="*/ 833817 w 2353859"/>
              <a:gd name="connsiteY211" fmla="*/ 1163782 h 1750993"/>
              <a:gd name="connsiteX212" fmla="*/ 857568 w 2353859"/>
              <a:gd name="connsiteY212" fmla="*/ 1140031 h 1750993"/>
              <a:gd name="connsiteX213" fmla="*/ 905069 w 2353859"/>
              <a:gd name="connsiteY213" fmla="*/ 1092530 h 1750993"/>
              <a:gd name="connsiteX214" fmla="*/ 1035698 w 2353859"/>
              <a:gd name="connsiteY214" fmla="*/ 926275 h 1750993"/>
              <a:gd name="connsiteX215" fmla="*/ 1095074 w 2353859"/>
              <a:gd name="connsiteY215" fmla="*/ 831273 h 1750993"/>
              <a:gd name="connsiteX216" fmla="*/ 1118825 w 2353859"/>
              <a:gd name="connsiteY216" fmla="*/ 783771 h 1750993"/>
              <a:gd name="connsiteX217" fmla="*/ 1178201 w 2353859"/>
              <a:gd name="connsiteY217" fmla="*/ 712519 h 1750993"/>
              <a:gd name="connsiteX218" fmla="*/ 1190077 w 2353859"/>
              <a:gd name="connsiteY218" fmla="*/ 676893 h 1750993"/>
              <a:gd name="connsiteX219" fmla="*/ 1130700 w 2353859"/>
              <a:gd name="connsiteY219" fmla="*/ 665018 h 1750993"/>
              <a:gd name="connsiteX220" fmla="*/ 1035698 w 2353859"/>
              <a:gd name="connsiteY220" fmla="*/ 748145 h 1750993"/>
              <a:gd name="connsiteX221" fmla="*/ 964446 w 2353859"/>
              <a:gd name="connsiteY221" fmla="*/ 843148 h 1750993"/>
              <a:gd name="connsiteX222" fmla="*/ 821942 w 2353859"/>
              <a:gd name="connsiteY222" fmla="*/ 1021278 h 1750993"/>
              <a:gd name="connsiteX223" fmla="*/ 691313 w 2353859"/>
              <a:gd name="connsiteY223" fmla="*/ 1175657 h 1750993"/>
              <a:gd name="connsiteX224" fmla="*/ 584435 w 2353859"/>
              <a:gd name="connsiteY224" fmla="*/ 1341912 h 1750993"/>
              <a:gd name="connsiteX225" fmla="*/ 536934 w 2353859"/>
              <a:gd name="connsiteY225" fmla="*/ 1413164 h 1750993"/>
              <a:gd name="connsiteX226" fmla="*/ 679438 w 2353859"/>
              <a:gd name="connsiteY226" fmla="*/ 1282535 h 1750993"/>
              <a:gd name="connsiteX227" fmla="*/ 750690 w 2353859"/>
              <a:gd name="connsiteY227" fmla="*/ 1199408 h 1750993"/>
              <a:gd name="connsiteX228" fmla="*/ 857568 w 2353859"/>
              <a:gd name="connsiteY228" fmla="*/ 1092530 h 1750993"/>
              <a:gd name="connsiteX229" fmla="*/ 905069 w 2353859"/>
              <a:gd name="connsiteY229" fmla="*/ 1021278 h 1750993"/>
              <a:gd name="connsiteX230" fmla="*/ 1095074 w 2353859"/>
              <a:gd name="connsiteY230" fmla="*/ 795647 h 1750993"/>
              <a:gd name="connsiteX231" fmla="*/ 1166326 w 2353859"/>
              <a:gd name="connsiteY231" fmla="*/ 676893 h 1750993"/>
              <a:gd name="connsiteX232" fmla="*/ 1261329 w 2353859"/>
              <a:gd name="connsiteY232" fmla="*/ 546265 h 1750993"/>
              <a:gd name="connsiteX233" fmla="*/ 1344456 w 2353859"/>
              <a:gd name="connsiteY233" fmla="*/ 403761 h 1750993"/>
              <a:gd name="connsiteX234" fmla="*/ 1320705 w 2353859"/>
              <a:gd name="connsiteY234" fmla="*/ 451262 h 1750993"/>
              <a:gd name="connsiteX235" fmla="*/ 1249453 w 2353859"/>
              <a:gd name="connsiteY235" fmla="*/ 546265 h 1750993"/>
              <a:gd name="connsiteX236" fmla="*/ 1106950 w 2353859"/>
              <a:gd name="connsiteY236" fmla="*/ 795647 h 1750993"/>
              <a:gd name="connsiteX237" fmla="*/ 1059448 w 2353859"/>
              <a:gd name="connsiteY237" fmla="*/ 878774 h 1750993"/>
              <a:gd name="connsiteX238" fmla="*/ 976321 w 2353859"/>
              <a:gd name="connsiteY238" fmla="*/ 1021278 h 1750993"/>
              <a:gd name="connsiteX239" fmla="*/ 905069 w 2353859"/>
              <a:gd name="connsiteY239" fmla="*/ 1163782 h 1750993"/>
              <a:gd name="connsiteX240" fmla="*/ 869443 w 2353859"/>
              <a:gd name="connsiteY240" fmla="*/ 1223158 h 1750993"/>
              <a:gd name="connsiteX241" fmla="*/ 810066 w 2353859"/>
              <a:gd name="connsiteY241" fmla="*/ 1341912 h 1750993"/>
              <a:gd name="connsiteX242" fmla="*/ 786316 w 2353859"/>
              <a:gd name="connsiteY242" fmla="*/ 1377538 h 1750993"/>
              <a:gd name="connsiteX243" fmla="*/ 762565 w 2353859"/>
              <a:gd name="connsiteY243" fmla="*/ 1448790 h 1750993"/>
              <a:gd name="connsiteX244" fmla="*/ 916944 w 2353859"/>
              <a:gd name="connsiteY244" fmla="*/ 1294410 h 1750993"/>
              <a:gd name="connsiteX245" fmla="*/ 1130700 w 2353859"/>
              <a:gd name="connsiteY245" fmla="*/ 1092530 h 1750993"/>
              <a:gd name="connsiteX246" fmla="*/ 1308830 w 2353859"/>
              <a:gd name="connsiteY246" fmla="*/ 890649 h 1750993"/>
              <a:gd name="connsiteX247" fmla="*/ 1439459 w 2353859"/>
              <a:gd name="connsiteY247" fmla="*/ 736270 h 1750993"/>
              <a:gd name="connsiteX248" fmla="*/ 1522586 w 2353859"/>
              <a:gd name="connsiteY248" fmla="*/ 629392 h 1750993"/>
              <a:gd name="connsiteX249" fmla="*/ 1546337 w 2353859"/>
              <a:gd name="connsiteY249" fmla="*/ 581891 h 1750993"/>
              <a:gd name="connsiteX250" fmla="*/ 1581962 w 2353859"/>
              <a:gd name="connsiteY250" fmla="*/ 534390 h 1750993"/>
              <a:gd name="connsiteX251" fmla="*/ 1486960 w 2353859"/>
              <a:gd name="connsiteY251" fmla="*/ 558140 h 1750993"/>
              <a:gd name="connsiteX252" fmla="*/ 1332581 w 2353859"/>
              <a:gd name="connsiteY252" fmla="*/ 736270 h 1750993"/>
              <a:gd name="connsiteX253" fmla="*/ 1213827 w 2353859"/>
              <a:gd name="connsiteY253" fmla="*/ 866899 h 1750993"/>
              <a:gd name="connsiteX254" fmla="*/ 1059448 w 2353859"/>
              <a:gd name="connsiteY254" fmla="*/ 1104405 h 1750993"/>
              <a:gd name="connsiteX255" fmla="*/ 1011947 w 2353859"/>
              <a:gd name="connsiteY255" fmla="*/ 1151906 h 1750993"/>
              <a:gd name="connsiteX256" fmla="*/ 928820 w 2353859"/>
              <a:gd name="connsiteY256" fmla="*/ 1282535 h 1750993"/>
              <a:gd name="connsiteX257" fmla="*/ 881318 w 2353859"/>
              <a:gd name="connsiteY257" fmla="*/ 1330036 h 1750993"/>
              <a:gd name="connsiteX258" fmla="*/ 833817 w 2353859"/>
              <a:gd name="connsiteY258" fmla="*/ 1401288 h 1750993"/>
              <a:gd name="connsiteX259" fmla="*/ 940695 w 2353859"/>
              <a:gd name="connsiteY259" fmla="*/ 1258784 h 1750993"/>
              <a:gd name="connsiteX260" fmla="*/ 1332581 w 2353859"/>
              <a:gd name="connsiteY260" fmla="*/ 831273 h 1750993"/>
              <a:gd name="connsiteX261" fmla="*/ 1498835 w 2353859"/>
              <a:gd name="connsiteY261" fmla="*/ 629392 h 1750993"/>
              <a:gd name="connsiteX262" fmla="*/ 1629464 w 2353859"/>
              <a:gd name="connsiteY262" fmla="*/ 451262 h 1750993"/>
              <a:gd name="connsiteX263" fmla="*/ 1688840 w 2353859"/>
              <a:gd name="connsiteY263" fmla="*/ 356260 h 1750993"/>
              <a:gd name="connsiteX264" fmla="*/ 1712591 w 2353859"/>
              <a:gd name="connsiteY264" fmla="*/ 320634 h 1750993"/>
              <a:gd name="connsiteX265" fmla="*/ 1605713 w 2353859"/>
              <a:gd name="connsiteY265" fmla="*/ 415636 h 1750993"/>
              <a:gd name="connsiteX266" fmla="*/ 1510711 w 2353859"/>
              <a:gd name="connsiteY266" fmla="*/ 534390 h 1750993"/>
              <a:gd name="connsiteX267" fmla="*/ 1190077 w 2353859"/>
              <a:gd name="connsiteY267" fmla="*/ 961901 h 1750993"/>
              <a:gd name="connsiteX268" fmla="*/ 1083199 w 2353859"/>
              <a:gd name="connsiteY268" fmla="*/ 1163782 h 1750993"/>
              <a:gd name="connsiteX269" fmla="*/ 881318 w 2353859"/>
              <a:gd name="connsiteY269" fmla="*/ 1496291 h 1750993"/>
              <a:gd name="connsiteX270" fmla="*/ 845692 w 2353859"/>
              <a:gd name="connsiteY270" fmla="*/ 1531917 h 1750993"/>
              <a:gd name="connsiteX271" fmla="*/ 798191 w 2353859"/>
              <a:gd name="connsiteY271" fmla="*/ 1626919 h 1750993"/>
              <a:gd name="connsiteX272" fmla="*/ 762565 w 2353859"/>
              <a:gd name="connsiteY272" fmla="*/ 1674421 h 1750993"/>
              <a:gd name="connsiteX273" fmla="*/ 715064 w 2353859"/>
              <a:gd name="connsiteY273" fmla="*/ 1745673 h 1750993"/>
              <a:gd name="connsiteX274" fmla="*/ 738814 w 2353859"/>
              <a:gd name="connsiteY274" fmla="*/ 1698171 h 1750993"/>
              <a:gd name="connsiteX275" fmla="*/ 869443 w 2353859"/>
              <a:gd name="connsiteY275" fmla="*/ 1555667 h 1750993"/>
              <a:gd name="connsiteX276" fmla="*/ 1071324 w 2353859"/>
              <a:gd name="connsiteY276" fmla="*/ 1353787 h 1750993"/>
              <a:gd name="connsiteX277" fmla="*/ 1142575 w 2353859"/>
              <a:gd name="connsiteY277" fmla="*/ 1282535 h 1750993"/>
              <a:gd name="connsiteX278" fmla="*/ 1320705 w 2353859"/>
              <a:gd name="connsiteY278" fmla="*/ 1140031 h 1750993"/>
              <a:gd name="connsiteX279" fmla="*/ 1486960 w 2353859"/>
              <a:gd name="connsiteY279" fmla="*/ 997527 h 1750993"/>
              <a:gd name="connsiteX280" fmla="*/ 1534461 w 2353859"/>
              <a:gd name="connsiteY280" fmla="*/ 950026 h 1750993"/>
              <a:gd name="connsiteX281" fmla="*/ 1581962 w 2353859"/>
              <a:gd name="connsiteY281" fmla="*/ 866899 h 1750993"/>
              <a:gd name="connsiteX282" fmla="*/ 1605713 w 2353859"/>
              <a:gd name="connsiteY282" fmla="*/ 819397 h 1750993"/>
              <a:gd name="connsiteX283" fmla="*/ 1475085 w 2353859"/>
              <a:gd name="connsiteY283" fmla="*/ 997527 h 1750993"/>
              <a:gd name="connsiteX284" fmla="*/ 1415708 w 2353859"/>
              <a:gd name="connsiteY284" fmla="*/ 1068779 h 1750993"/>
              <a:gd name="connsiteX285" fmla="*/ 1368207 w 2353859"/>
              <a:gd name="connsiteY285" fmla="*/ 1163782 h 1750993"/>
              <a:gd name="connsiteX286" fmla="*/ 1320705 w 2353859"/>
              <a:gd name="connsiteY286" fmla="*/ 1235034 h 1750993"/>
              <a:gd name="connsiteX287" fmla="*/ 1308830 w 2353859"/>
              <a:gd name="connsiteY287" fmla="*/ 1270660 h 1750993"/>
              <a:gd name="connsiteX288" fmla="*/ 1344456 w 2353859"/>
              <a:gd name="connsiteY288" fmla="*/ 1235034 h 1750993"/>
              <a:gd name="connsiteX289" fmla="*/ 1391957 w 2353859"/>
              <a:gd name="connsiteY289" fmla="*/ 1175657 h 1750993"/>
              <a:gd name="connsiteX290" fmla="*/ 1475085 w 2353859"/>
              <a:gd name="connsiteY290" fmla="*/ 1045028 h 1750993"/>
              <a:gd name="connsiteX291" fmla="*/ 1570087 w 2353859"/>
              <a:gd name="connsiteY291" fmla="*/ 926275 h 1750993"/>
              <a:gd name="connsiteX292" fmla="*/ 1617588 w 2353859"/>
              <a:gd name="connsiteY292" fmla="*/ 855023 h 1750993"/>
              <a:gd name="connsiteX293" fmla="*/ 1688840 w 2353859"/>
              <a:gd name="connsiteY293" fmla="*/ 760021 h 1750993"/>
              <a:gd name="connsiteX294" fmla="*/ 1771968 w 2353859"/>
              <a:gd name="connsiteY294" fmla="*/ 653143 h 1750993"/>
              <a:gd name="connsiteX295" fmla="*/ 1819469 w 2353859"/>
              <a:gd name="connsiteY295" fmla="*/ 581891 h 1750993"/>
              <a:gd name="connsiteX296" fmla="*/ 1760092 w 2353859"/>
              <a:gd name="connsiteY296" fmla="*/ 665018 h 1750993"/>
              <a:gd name="connsiteX297" fmla="*/ 1570087 w 2353859"/>
              <a:gd name="connsiteY297" fmla="*/ 926275 h 1750993"/>
              <a:gd name="connsiteX298" fmla="*/ 1522586 w 2353859"/>
              <a:gd name="connsiteY298" fmla="*/ 1009403 h 1750993"/>
              <a:gd name="connsiteX299" fmla="*/ 1391957 w 2353859"/>
              <a:gd name="connsiteY299" fmla="*/ 1211283 h 1750993"/>
              <a:gd name="connsiteX300" fmla="*/ 1356331 w 2353859"/>
              <a:gd name="connsiteY300" fmla="*/ 1270660 h 1750993"/>
              <a:gd name="connsiteX301" fmla="*/ 1332581 w 2353859"/>
              <a:gd name="connsiteY301" fmla="*/ 1318161 h 1750993"/>
              <a:gd name="connsiteX302" fmla="*/ 1368207 w 2353859"/>
              <a:gd name="connsiteY302" fmla="*/ 1258784 h 1750993"/>
              <a:gd name="connsiteX303" fmla="*/ 1617588 w 2353859"/>
              <a:gd name="connsiteY303" fmla="*/ 914400 h 1750993"/>
              <a:gd name="connsiteX304" fmla="*/ 1724466 w 2353859"/>
              <a:gd name="connsiteY304" fmla="*/ 771896 h 1750993"/>
              <a:gd name="connsiteX305" fmla="*/ 1831344 w 2353859"/>
              <a:gd name="connsiteY305" fmla="*/ 617517 h 1750993"/>
              <a:gd name="connsiteX306" fmla="*/ 1985724 w 2353859"/>
              <a:gd name="connsiteY306" fmla="*/ 415636 h 1750993"/>
              <a:gd name="connsiteX307" fmla="*/ 2021350 w 2353859"/>
              <a:gd name="connsiteY307" fmla="*/ 356260 h 1750993"/>
              <a:gd name="connsiteX308" fmla="*/ 2056975 w 2353859"/>
              <a:gd name="connsiteY308" fmla="*/ 320634 h 1750993"/>
              <a:gd name="connsiteX309" fmla="*/ 2104477 w 2353859"/>
              <a:gd name="connsiteY309" fmla="*/ 261257 h 1750993"/>
              <a:gd name="connsiteX310" fmla="*/ 2163853 w 2353859"/>
              <a:gd name="connsiteY310" fmla="*/ 154379 h 1750993"/>
              <a:gd name="connsiteX311" fmla="*/ 2151978 w 2353859"/>
              <a:gd name="connsiteY311" fmla="*/ 225631 h 1750993"/>
              <a:gd name="connsiteX312" fmla="*/ 2068851 w 2353859"/>
              <a:gd name="connsiteY312" fmla="*/ 356260 h 1750993"/>
              <a:gd name="connsiteX313" fmla="*/ 2009474 w 2353859"/>
              <a:gd name="connsiteY313" fmla="*/ 451262 h 1750993"/>
              <a:gd name="connsiteX314" fmla="*/ 1950098 w 2353859"/>
              <a:gd name="connsiteY314" fmla="*/ 534390 h 1750993"/>
              <a:gd name="connsiteX315" fmla="*/ 1819469 w 2353859"/>
              <a:gd name="connsiteY315" fmla="*/ 748145 h 1750993"/>
              <a:gd name="connsiteX316" fmla="*/ 1724466 w 2353859"/>
              <a:gd name="connsiteY316" fmla="*/ 878774 h 1750993"/>
              <a:gd name="connsiteX317" fmla="*/ 1676965 w 2353859"/>
              <a:gd name="connsiteY317" fmla="*/ 950026 h 1750993"/>
              <a:gd name="connsiteX318" fmla="*/ 1641339 w 2353859"/>
              <a:gd name="connsiteY318" fmla="*/ 1009403 h 1750993"/>
              <a:gd name="connsiteX319" fmla="*/ 1593838 w 2353859"/>
              <a:gd name="connsiteY319" fmla="*/ 1068779 h 1750993"/>
              <a:gd name="connsiteX320" fmla="*/ 1570087 w 2353859"/>
              <a:gd name="connsiteY320" fmla="*/ 1116280 h 1750993"/>
              <a:gd name="connsiteX321" fmla="*/ 1712591 w 2353859"/>
              <a:gd name="connsiteY321" fmla="*/ 926275 h 1750993"/>
              <a:gd name="connsiteX322" fmla="*/ 1819469 w 2353859"/>
              <a:gd name="connsiteY322" fmla="*/ 819397 h 1750993"/>
              <a:gd name="connsiteX323" fmla="*/ 1961973 w 2353859"/>
              <a:gd name="connsiteY323" fmla="*/ 653143 h 1750993"/>
              <a:gd name="connsiteX324" fmla="*/ 2056975 w 2353859"/>
              <a:gd name="connsiteY324" fmla="*/ 534390 h 1750993"/>
              <a:gd name="connsiteX325" fmla="*/ 2151978 w 2353859"/>
              <a:gd name="connsiteY325" fmla="*/ 439387 h 1750993"/>
              <a:gd name="connsiteX326" fmla="*/ 2175729 w 2353859"/>
              <a:gd name="connsiteY326" fmla="*/ 403761 h 1750993"/>
              <a:gd name="connsiteX327" fmla="*/ 2151978 w 2353859"/>
              <a:gd name="connsiteY327" fmla="*/ 463138 h 1750993"/>
              <a:gd name="connsiteX328" fmla="*/ 2021350 w 2353859"/>
              <a:gd name="connsiteY328" fmla="*/ 641267 h 1750993"/>
              <a:gd name="connsiteX329" fmla="*/ 1783843 w 2353859"/>
              <a:gd name="connsiteY329" fmla="*/ 997527 h 1750993"/>
              <a:gd name="connsiteX330" fmla="*/ 1676965 w 2353859"/>
              <a:gd name="connsiteY330" fmla="*/ 1140031 h 1750993"/>
              <a:gd name="connsiteX331" fmla="*/ 1653214 w 2353859"/>
              <a:gd name="connsiteY331" fmla="*/ 1199408 h 1750993"/>
              <a:gd name="connsiteX332" fmla="*/ 1617588 w 2353859"/>
              <a:gd name="connsiteY332" fmla="*/ 1235034 h 1750993"/>
              <a:gd name="connsiteX333" fmla="*/ 1546337 w 2353859"/>
              <a:gd name="connsiteY333" fmla="*/ 1341912 h 1750993"/>
              <a:gd name="connsiteX334" fmla="*/ 1510711 w 2353859"/>
              <a:gd name="connsiteY334" fmla="*/ 1377538 h 1750993"/>
              <a:gd name="connsiteX335" fmla="*/ 1581962 w 2353859"/>
              <a:gd name="connsiteY335" fmla="*/ 1282535 h 1750993"/>
              <a:gd name="connsiteX336" fmla="*/ 1688840 w 2353859"/>
              <a:gd name="connsiteY336" fmla="*/ 1140031 h 1750993"/>
              <a:gd name="connsiteX337" fmla="*/ 1771968 w 2353859"/>
              <a:gd name="connsiteY337" fmla="*/ 1056904 h 1750993"/>
              <a:gd name="connsiteX338" fmla="*/ 1890721 w 2353859"/>
              <a:gd name="connsiteY338" fmla="*/ 926275 h 1750993"/>
              <a:gd name="connsiteX339" fmla="*/ 1961973 w 2353859"/>
              <a:gd name="connsiteY339" fmla="*/ 843148 h 1750993"/>
              <a:gd name="connsiteX340" fmla="*/ 1985724 w 2353859"/>
              <a:gd name="connsiteY340" fmla="*/ 807522 h 1750993"/>
              <a:gd name="connsiteX341" fmla="*/ 2021350 w 2353859"/>
              <a:gd name="connsiteY341" fmla="*/ 760021 h 1750993"/>
              <a:gd name="connsiteX342" fmla="*/ 1890721 w 2353859"/>
              <a:gd name="connsiteY342" fmla="*/ 961901 h 1750993"/>
              <a:gd name="connsiteX343" fmla="*/ 1807594 w 2353859"/>
              <a:gd name="connsiteY343" fmla="*/ 1092530 h 1750993"/>
              <a:gd name="connsiteX344" fmla="*/ 1771968 w 2353859"/>
              <a:gd name="connsiteY344" fmla="*/ 1163782 h 1750993"/>
              <a:gd name="connsiteX345" fmla="*/ 1653214 w 2353859"/>
              <a:gd name="connsiteY345" fmla="*/ 1330036 h 1750993"/>
              <a:gd name="connsiteX346" fmla="*/ 1629464 w 2353859"/>
              <a:gd name="connsiteY346" fmla="*/ 1365662 h 1750993"/>
              <a:gd name="connsiteX347" fmla="*/ 1593838 w 2353859"/>
              <a:gd name="connsiteY347" fmla="*/ 1436914 h 1750993"/>
              <a:gd name="connsiteX348" fmla="*/ 1617588 w 2353859"/>
              <a:gd name="connsiteY348" fmla="*/ 1389413 h 1750993"/>
              <a:gd name="connsiteX349" fmla="*/ 1688840 w 2353859"/>
              <a:gd name="connsiteY349" fmla="*/ 1270660 h 1750993"/>
              <a:gd name="connsiteX350" fmla="*/ 1831344 w 2353859"/>
              <a:gd name="connsiteY350" fmla="*/ 1092530 h 1750993"/>
              <a:gd name="connsiteX351" fmla="*/ 1950098 w 2353859"/>
              <a:gd name="connsiteY351" fmla="*/ 926275 h 1750993"/>
              <a:gd name="connsiteX352" fmla="*/ 2068851 w 2353859"/>
              <a:gd name="connsiteY352" fmla="*/ 783771 h 1750993"/>
              <a:gd name="connsiteX353" fmla="*/ 2092601 w 2353859"/>
              <a:gd name="connsiteY353" fmla="*/ 748145 h 1750993"/>
              <a:gd name="connsiteX354" fmla="*/ 2080726 w 2353859"/>
              <a:gd name="connsiteY354" fmla="*/ 760021 h 1750993"/>
              <a:gd name="connsiteX355" fmla="*/ 2033225 w 2353859"/>
              <a:gd name="connsiteY355" fmla="*/ 807522 h 1750993"/>
              <a:gd name="connsiteX356" fmla="*/ 1938222 w 2353859"/>
              <a:gd name="connsiteY356" fmla="*/ 950026 h 1750993"/>
              <a:gd name="connsiteX357" fmla="*/ 1855095 w 2353859"/>
              <a:gd name="connsiteY357" fmla="*/ 1045028 h 1750993"/>
              <a:gd name="connsiteX358" fmla="*/ 1795718 w 2353859"/>
              <a:gd name="connsiteY358" fmla="*/ 1140031 h 1750993"/>
              <a:gd name="connsiteX359" fmla="*/ 1878846 w 2353859"/>
              <a:gd name="connsiteY359" fmla="*/ 1056904 h 1750993"/>
              <a:gd name="connsiteX360" fmla="*/ 1961973 w 2353859"/>
              <a:gd name="connsiteY360" fmla="*/ 961901 h 1750993"/>
              <a:gd name="connsiteX361" fmla="*/ 2033225 w 2353859"/>
              <a:gd name="connsiteY361" fmla="*/ 866899 h 1750993"/>
              <a:gd name="connsiteX362" fmla="*/ 2104477 w 2353859"/>
              <a:gd name="connsiteY362" fmla="*/ 783771 h 1750993"/>
              <a:gd name="connsiteX363" fmla="*/ 2128227 w 2353859"/>
              <a:gd name="connsiteY363" fmla="*/ 736270 h 1750993"/>
              <a:gd name="connsiteX364" fmla="*/ 2199479 w 2353859"/>
              <a:gd name="connsiteY364" fmla="*/ 676893 h 1750993"/>
              <a:gd name="connsiteX365" fmla="*/ 2235105 w 2353859"/>
              <a:gd name="connsiteY365" fmla="*/ 617517 h 1750993"/>
              <a:gd name="connsiteX366" fmla="*/ 2282607 w 2353859"/>
              <a:gd name="connsiteY366" fmla="*/ 558140 h 1750993"/>
              <a:gd name="connsiteX367" fmla="*/ 2330108 w 2353859"/>
              <a:gd name="connsiteY367" fmla="*/ 510639 h 1750993"/>
              <a:gd name="connsiteX368" fmla="*/ 2306357 w 2353859"/>
              <a:gd name="connsiteY368" fmla="*/ 546265 h 1750993"/>
              <a:gd name="connsiteX369" fmla="*/ 2223230 w 2353859"/>
              <a:gd name="connsiteY369" fmla="*/ 676893 h 1750993"/>
              <a:gd name="connsiteX370" fmla="*/ 2175729 w 2353859"/>
              <a:gd name="connsiteY370" fmla="*/ 771896 h 1750993"/>
              <a:gd name="connsiteX371" fmla="*/ 1997599 w 2353859"/>
              <a:gd name="connsiteY371" fmla="*/ 1056904 h 1750993"/>
              <a:gd name="connsiteX372" fmla="*/ 1961973 w 2353859"/>
              <a:gd name="connsiteY372" fmla="*/ 1116280 h 1750993"/>
              <a:gd name="connsiteX373" fmla="*/ 1890721 w 2353859"/>
              <a:gd name="connsiteY373" fmla="*/ 1235034 h 1750993"/>
              <a:gd name="connsiteX374" fmla="*/ 1866970 w 2353859"/>
              <a:gd name="connsiteY374" fmla="*/ 1282535 h 1750993"/>
              <a:gd name="connsiteX375" fmla="*/ 1795718 w 2353859"/>
              <a:gd name="connsiteY375" fmla="*/ 1389413 h 1750993"/>
              <a:gd name="connsiteX376" fmla="*/ 1783843 w 2353859"/>
              <a:gd name="connsiteY376" fmla="*/ 1425039 h 1750993"/>
              <a:gd name="connsiteX377" fmla="*/ 1843220 w 2353859"/>
              <a:gd name="connsiteY377" fmla="*/ 1353787 h 1750993"/>
              <a:gd name="connsiteX378" fmla="*/ 1961973 w 2353859"/>
              <a:gd name="connsiteY378" fmla="*/ 1223158 h 1750993"/>
              <a:gd name="connsiteX379" fmla="*/ 2104477 w 2353859"/>
              <a:gd name="connsiteY379" fmla="*/ 1021278 h 1750993"/>
              <a:gd name="connsiteX380" fmla="*/ 2187604 w 2353859"/>
              <a:gd name="connsiteY380" fmla="*/ 914400 h 1750993"/>
              <a:gd name="connsiteX381" fmla="*/ 2246981 w 2353859"/>
              <a:gd name="connsiteY381" fmla="*/ 831273 h 1750993"/>
              <a:gd name="connsiteX382" fmla="*/ 2282607 w 2353859"/>
              <a:gd name="connsiteY382" fmla="*/ 795647 h 1750993"/>
              <a:gd name="connsiteX383" fmla="*/ 2306357 w 2353859"/>
              <a:gd name="connsiteY383" fmla="*/ 760021 h 1750993"/>
              <a:gd name="connsiteX384" fmla="*/ 2092601 w 2353859"/>
              <a:gd name="connsiteY384" fmla="*/ 1045028 h 1750993"/>
              <a:gd name="connsiteX385" fmla="*/ 2009474 w 2353859"/>
              <a:gd name="connsiteY385" fmla="*/ 1175657 h 1750993"/>
              <a:gd name="connsiteX386" fmla="*/ 1961973 w 2353859"/>
              <a:gd name="connsiteY386" fmla="*/ 1258784 h 1750993"/>
              <a:gd name="connsiteX387" fmla="*/ 1902596 w 2353859"/>
              <a:gd name="connsiteY387" fmla="*/ 1330036 h 1750993"/>
              <a:gd name="connsiteX388" fmla="*/ 1890721 w 2353859"/>
              <a:gd name="connsiteY388" fmla="*/ 1365662 h 1750993"/>
              <a:gd name="connsiteX389" fmla="*/ 1866970 w 2353859"/>
              <a:gd name="connsiteY389" fmla="*/ 1401288 h 1750993"/>
              <a:gd name="connsiteX390" fmla="*/ 1961973 w 2353859"/>
              <a:gd name="connsiteY390" fmla="*/ 1258784 h 1750993"/>
              <a:gd name="connsiteX391" fmla="*/ 2080726 w 2353859"/>
              <a:gd name="connsiteY391" fmla="*/ 1116280 h 1750993"/>
              <a:gd name="connsiteX392" fmla="*/ 2163853 w 2353859"/>
              <a:gd name="connsiteY392" fmla="*/ 997527 h 1750993"/>
              <a:gd name="connsiteX393" fmla="*/ 2211355 w 2353859"/>
              <a:gd name="connsiteY393" fmla="*/ 950026 h 1750993"/>
              <a:gd name="connsiteX394" fmla="*/ 2199479 w 2353859"/>
              <a:gd name="connsiteY394" fmla="*/ 961901 h 1750993"/>
              <a:gd name="connsiteX395" fmla="*/ 2151978 w 2353859"/>
              <a:gd name="connsiteY395" fmla="*/ 1009403 h 1750993"/>
              <a:gd name="connsiteX396" fmla="*/ 2128227 w 2353859"/>
              <a:gd name="connsiteY396" fmla="*/ 1056904 h 1750993"/>
              <a:gd name="connsiteX397" fmla="*/ 2092601 w 2353859"/>
              <a:gd name="connsiteY397" fmla="*/ 1104405 h 1750993"/>
              <a:gd name="connsiteX398" fmla="*/ 2068851 w 2353859"/>
              <a:gd name="connsiteY398" fmla="*/ 1140031 h 1750993"/>
              <a:gd name="connsiteX399" fmla="*/ 2104477 w 2353859"/>
              <a:gd name="connsiteY399" fmla="*/ 1116280 h 1750993"/>
              <a:gd name="connsiteX400" fmla="*/ 2175729 w 2353859"/>
              <a:gd name="connsiteY400" fmla="*/ 1056904 h 1750993"/>
              <a:gd name="connsiteX401" fmla="*/ 2211355 w 2353859"/>
              <a:gd name="connsiteY401" fmla="*/ 1021278 h 1750993"/>
              <a:gd name="connsiteX402" fmla="*/ 2294482 w 2353859"/>
              <a:gd name="connsiteY402" fmla="*/ 950026 h 1750993"/>
              <a:gd name="connsiteX403" fmla="*/ 2270731 w 2353859"/>
              <a:gd name="connsiteY403" fmla="*/ 1009403 h 1750993"/>
              <a:gd name="connsiteX404" fmla="*/ 2187604 w 2353859"/>
              <a:gd name="connsiteY404" fmla="*/ 1128156 h 1750993"/>
              <a:gd name="connsiteX405" fmla="*/ 2163853 w 2353859"/>
              <a:gd name="connsiteY405" fmla="*/ 1163782 h 1750993"/>
              <a:gd name="connsiteX406" fmla="*/ 2116352 w 2353859"/>
              <a:gd name="connsiteY406" fmla="*/ 1223158 h 1750993"/>
              <a:gd name="connsiteX407" fmla="*/ 2092601 w 2353859"/>
              <a:gd name="connsiteY407" fmla="*/ 1258784 h 1750993"/>
              <a:gd name="connsiteX408" fmla="*/ 2163853 w 2353859"/>
              <a:gd name="connsiteY408" fmla="*/ 1163782 h 1750993"/>
              <a:gd name="connsiteX409" fmla="*/ 2211355 w 2353859"/>
              <a:gd name="connsiteY409" fmla="*/ 1128156 h 1750993"/>
              <a:gd name="connsiteX410" fmla="*/ 2246981 w 2353859"/>
              <a:gd name="connsiteY410" fmla="*/ 1080654 h 1750993"/>
              <a:gd name="connsiteX411" fmla="*/ 2306357 w 2353859"/>
              <a:gd name="connsiteY411" fmla="*/ 1045028 h 1750993"/>
              <a:gd name="connsiteX412" fmla="*/ 2353859 w 2353859"/>
              <a:gd name="connsiteY412" fmla="*/ 1009403 h 1750993"/>
              <a:gd name="connsiteX413" fmla="*/ 2341983 w 2353859"/>
              <a:gd name="connsiteY413" fmla="*/ 1068779 h 1750993"/>
              <a:gd name="connsiteX414" fmla="*/ 2294482 w 2353859"/>
              <a:gd name="connsiteY414" fmla="*/ 1116280 h 1750993"/>
              <a:gd name="connsiteX415" fmla="*/ 2187604 w 2353859"/>
              <a:gd name="connsiteY415" fmla="*/ 1246909 h 1750993"/>
              <a:gd name="connsiteX416" fmla="*/ 2092601 w 2353859"/>
              <a:gd name="connsiteY416" fmla="*/ 1341912 h 1750993"/>
              <a:gd name="connsiteX417" fmla="*/ 2056975 w 2353859"/>
              <a:gd name="connsiteY417" fmla="*/ 1377538 h 1750993"/>
              <a:gd name="connsiteX418" fmla="*/ 2021350 w 2353859"/>
              <a:gd name="connsiteY418" fmla="*/ 1413164 h 1750993"/>
              <a:gd name="connsiteX419" fmla="*/ 2068851 w 2353859"/>
              <a:gd name="connsiteY419" fmla="*/ 1341912 h 1750993"/>
              <a:gd name="connsiteX420" fmla="*/ 2056975 w 2353859"/>
              <a:gd name="connsiteY420" fmla="*/ 1223158 h 1750993"/>
              <a:gd name="connsiteX421" fmla="*/ 1961973 w 2353859"/>
              <a:gd name="connsiteY421" fmla="*/ 1092530 h 1750993"/>
              <a:gd name="connsiteX422" fmla="*/ 1914472 w 2353859"/>
              <a:gd name="connsiteY422" fmla="*/ 1068779 h 1750993"/>
              <a:gd name="connsiteX423" fmla="*/ 1843220 w 2353859"/>
              <a:gd name="connsiteY423" fmla="*/ 1021278 h 1750993"/>
              <a:gd name="connsiteX424" fmla="*/ 1771968 w 2353859"/>
              <a:gd name="connsiteY424" fmla="*/ 997527 h 1750993"/>
              <a:gd name="connsiteX425" fmla="*/ 1427583 w 2353859"/>
              <a:gd name="connsiteY425" fmla="*/ 961901 h 1750993"/>
              <a:gd name="connsiteX426" fmla="*/ 893194 w 2353859"/>
              <a:gd name="connsiteY426" fmla="*/ 985652 h 1750993"/>
              <a:gd name="connsiteX427" fmla="*/ 774440 w 2353859"/>
              <a:gd name="connsiteY427" fmla="*/ 1021278 h 1750993"/>
              <a:gd name="connsiteX428" fmla="*/ 584435 w 2353859"/>
              <a:gd name="connsiteY428" fmla="*/ 1116280 h 1750993"/>
              <a:gd name="connsiteX429" fmla="*/ 548809 w 2353859"/>
              <a:gd name="connsiteY429" fmla="*/ 1140031 h 1750993"/>
              <a:gd name="connsiteX430" fmla="*/ 406305 w 2353859"/>
              <a:gd name="connsiteY430" fmla="*/ 1211283 h 1750993"/>
              <a:gd name="connsiteX431" fmla="*/ 358804 w 2353859"/>
              <a:gd name="connsiteY431" fmla="*/ 1235034 h 1750993"/>
              <a:gd name="connsiteX432" fmla="*/ 323178 w 2353859"/>
              <a:gd name="connsiteY432" fmla="*/ 1258784 h 1750993"/>
              <a:gd name="connsiteX433" fmla="*/ 335053 w 2353859"/>
              <a:gd name="connsiteY433" fmla="*/ 1068779 h 1750993"/>
              <a:gd name="connsiteX434" fmla="*/ 358804 w 2353859"/>
              <a:gd name="connsiteY434" fmla="*/ 1021278 h 1750993"/>
              <a:gd name="connsiteX435" fmla="*/ 370679 w 2353859"/>
              <a:gd name="connsiteY435" fmla="*/ 961901 h 1750993"/>
              <a:gd name="connsiteX436" fmla="*/ 394430 w 2353859"/>
              <a:gd name="connsiteY436" fmla="*/ 866899 h 1750993"/>
              <a:gd name="connsiteX437" fmla="*/ 406305 w 2353859"/>
              <a:gd name="connsiteY437" fmla="*/ 831273 h 1750993"/>
              <a:gd name="connsiteX438" fmla="*/ 370679 w 2353859"/>
              <a:gd name="connsiteY438" fmla="*/ 843148 h 1750993"/>
              <a:gd name="connsiteX439" fmla="*/ 228175 w 2353859"/>
              <a:gd name="connsiteY439" fmla="*/ 961901 h 1750993"/>
              <a:gd name="connsiteX440" fmla="*/ 180674 w 2353859"/>
              <a:gd name="connsiteY440" fmla="*/ 1009403 h 1750993"/>
              <a:gd name="connsiteX441" fmla="*/ 133173 w 2353859"/>
              <a:gd name="connsiteY441" fmla="*/ 1056904 h 1750993"/>
              <a:gd name="connsiteX442" fmla="*/ 192550 w 2353859"/>
              <a:gd name="connsiteY442" fmla="*/ 961901 h 1750993"/>
              <a:gd name="connsiteX443" fmla="*/ 311303 w 2353859"/>
              <a:gd name="connsiteY443" fmla="*/ 843148 h 1750993"/>
              <a:gd name="connsiteX444" fmla="*/ 335053 w 2353859"/>
              <a:gd name="connsiteY444" fmla="*/ 807522 h 1750993"/>
              <a:gd name="connsiteX445" fmla="*/ 430056 w 2353859"/>
              <a:gd name="connsiteY445" fmla="*/ 688769 h 1750993"/>
              <a:gd name="connsiteX446" fmla="*/ 477557 w 2353859"/>
              <a:gd name="connsiteY446" fmla="*/ 641267 h 1750993"/>
              <a:gd name="connsiteX447" fmla="*/ 501308 w 2353859"/>
              <a:gd name="connsiteY447" fmla="*/ 605641 h 1750993"/>
              <a:gd name="connsiteX448" fmla="*/ 370679 w 2353859"/>
              <a:gd name="connsiteY448" fmla="*/ 676893 h 1750993"/>
              <a:gd name="connsiteX449" fmla="*/ 228175 w 2353859"/>
              <a:gd name="connsiteY449" fmla="*/ 771896 h 1750993"/>
              <a:gd name="connsiteX450" fmla="*/ 192550 w 2353859"/>
              <a:gd name="connsiteY450" fmla="*/ 819397 h 1750993"/>
              <a:gd name="connsiteX451" fmla="*/ 97547 w 2353859"/>
              <a:gd name="connsiteY451" fmla="*/ 902525 h 1750993"/>
              <a:gd name="connsiteX452" fmla="*/ 38170 w 2353859"/>
              <a:gd name="connsiteY452" fmla="*/ 985652 h 1750993"/>
              <a:gd name="connsiteX453" fmla="*/ 14420 w 2353859"/>
              <a:gd name="connsiteY453" fmla="*/ 950026 h 1750993"/>
              <a:gd name="connsiteX454" fmla="*/ 38170 w 2353859"/>
              <a:gd name="connsiteY454" fmla="*/ 902525 h 1750993"/>
              <a:gd name="connsiteX455" fmla="*/ 133173 w 2353859"/>
              <a:gd name="connsiteY455" fmla="*/ 771896 h 1750993"/>
              <a:gd name="connsiteX456" fmla="*/ 156924 w 2353859"/>
              <a:gd name="connsiteY456" fmla="*/ 724395 h 1750993"/>
              <a:gd name="connsiteX457" fmla="*/ 216300 w 2353859"/>
              <a:gd name="connsiteY457" fmla="*/ 641267 h 1750993"/>
              <a:gd name="connsiteX458" fmla="*/ 204425 w 2353859"/>
              <a:gd name="connsiteY458" fmla="*/ 688769 h 1750993"/>
              <a:gd name="connsiteX459" fmla="*/ 145048 w 2353859"/>
              <a:gd name="connsiteY459" fmla="*/ 807522 h 1750993"/>
              <a:gd name="connsiteX460" fmla="*/ 85672 w 2353859"/>
              <a:gd name="connsiteY460" fmla="*/ 938151 h 1750993"/>
              <a:gd name="connsiteX461" fmla="*/ 38170 w 2353859"/>
              <a:gd name="connsiteY461" fmla="*/ 1104405 h 1750993"/>
              <a:gd name="connsiteX462" fmla="*/ 26295 w 2353859"/>
              <a:gd name="connsiteY462" fmla="*/ 1151906 h 1750993"/>
              <a:gd name="connsiteX463" fmla="*/ 50046 w 2353859"/>
              <a:gd name="connsiteY463" fmla="*/ 1199408 h 1750993"/>
              <a:gd name="connsiteX464" fmla="*/ 287552 w 2353859"/>
              <a:gd name="connsiteY464" fmla="*/ 1175657 h 1750993"/>
              <a:gd name="connsiteX465" fmla="*/ 323178 w 2353859"/>
              <a:gd name="connsiteY465" fmla="*/ 1151906 h 1750993"/>
              <a:gd name="connsiteX466" fmla="*/ 382555 w 2353859"/>
              <a:gd name="connsiteY466" fmla="*/ 1116280 h 1750993"/>
              <a:gd name="connsiteX467" fmla="*/ 501308 w 2353859"/>
              <a:gd name="connsiteY467" fmla="*/ 985652 h 1750993"/>
              <a:gd name="connsiteX468" fmla="*/ 536934 w 2353859"/>
              <a:gd name="connsiteY468" fmla="*/ 938151 h 1750993"/>
              <a:gd name="connsiteX469" fmla="*/ 548809 w 2353859"/>
              <a:gd name="connsiteY469" fmla="*/ 902525 h 1750993"/>
              <a:gd name="connsiteX470" fmla="*/ 560685 w 2353859"/>
              <a:gd name="connsiteY470" fmla="*/ 807522 h 1750993"/>
              <a:gd name="connsiteX471" fmla="*/ 513183 w 2353859"/>
              <a:gd name="connsiteY471" fmla="*/ 795647 h 1750993"/>
              <a:gd name="connsiteX472" fmla="*/ 346929 w 2353859"/>
              <a:gd name="connsiteY472" fmla="*/ 819397 h 1750993"/>
              <a:gd name="connsiteX473" fmla="*/ 251926 w 2353859"/>
              <a:gd name="connsiteY473" fmla="*/ 914400 h 1750993"/>
              <a:gd name="connsiteX474" fmla="*/ 133173 w 2353859"/>
              <a:gd name="connsiteY474" fmla="*/ 1080654 h 1750993"/>
              <a:gd name="connsiteX475" fmla="*/ 85672 w 2353859"/>
              <a:gd name="connsiteY475" fmla="*/ 1163782 h 1750993"/>
              <a:gd name="connsiteX476" fmla="*/ 73796 w 2353859"/>
              <a:gd name="connsiteY476" fmla="*/ 1211283 h 1750993"/>
              <a:gd name="connsiteX477" fmla="*/ 109422 w 2353859"/>
              <a:gd name="connsiteY477" fmla="*/ 1246909 h 1750993"/>
              <a:gd name="connsiteX478" fmla="*/ 335053 w 2353859"/>
              <a:gd name="connsiteY478" fmla="*/ 1235034 h 1750993"/>
              <a:gd name="connsiteX479" fmla="*/ 536934 w 2353859"/>
              <a:gd name="connsiteY479" fmla="*/ 1151906 h 1750993"/>
              <a:gd name="connsiteX480" fmla="*/ 738814 w 2353859"/>
              <a:gd name="connsiteY480" fmla="*/ 1009403 h 1750993"/>
              <a:gd name="connsiteX481" fmla="*/ 869443 w 2353859"/>
              <a:gd name="connsiteY481" fmla="*/ 866899 h 1750993"/>
              <a:gd name="connsiteX482" fmla="*/ 905069 w 2353859"/>
              <a:gd name="connsiteY482" fmla="*/ 771896 h 1750993"/>
              <a:gd name="connsiteX483" fmla="*/ 869443 w 2353859"/>
              <a:gd name="connsiteY483" fmla="*/ 653143 h 1750993"/>
              <a:gd name="connsiteX484" fmla="*/ 655687 w 2353859"/>
              <a:gd name="connsiteY484" fmla="*/ 653143 h 1750993"/>
              <a:gd name="connsiteX485" fmla="*/ 489433 w 2353859"/>
              <a:gd name="connsiteY485" fmla="*/ 795647 h 1750993"/>
              <a:gd name="connsiteX486" fmla="*/ 465682 w 2353859"/>
              <a:gd name="connsiteY486" fmla="*/ 831273 h 1750993"/>
              <a:gd name="connsiteX487" fmla="*/ 394430 w 2353859"/>
              <a:gd name="connsiteY487" fmla="*/ 961901 h 1750993"/>
              <a:gd name="connsiteX488" fmla="*/ 358804 w 2353859"/>
              <a:gd name="connsiteY488" fmla="*/ 1056904 h 1750993"/>
              <a:gd name="connsiteX489" fmla="*/ 323178 w 2353859"/>
              <a:gd name="connsiteY489" fmla="*/ 1140031 h 1750993"/>
              <a:gd name="connsiteX490" fmla="*/ 465682 w 2353859"/>
              <a:gd name="connsiteY490" fmla="*/ 1318161 h 1750993"/>
              <a:gd name="connsiteX491" fmla="*/ 786316 w 2353859"/>
              <a:gd name="connsiteY491" fmla="*/ 1199408 h 1750993"/>
              <a:gd name="connsiteX492" fmla="*/ 774440 w 2353859"/>
              <a:gd name="connsiteY492" fmla="*/ 641267 h 1750993"/>
              <a:gd name="connsiteX493" fmla="*/ 667562 w 2353859"/>
              <a:gd name="connsiteY493" fmla="*/ 463138 h 1750993"/>
              <a:gd name="connsiteX494" fmla="*/ 631937 w 2353859"/>
              <a:gd name="connsiteY494" fmla="*/ 451262 h 1750993"/>
              <a:gd name="connsiteX495" fmla="*/ 560685 w 2353859"/>
              <a:gd name="connsiteY495" fmla="*/ 439387 h 1750993"/>
              <a:gd name="connsiteX496" fmla="*/ 465682 w 2353859"/>
              <a:gd name="connsiteY496" fmla="*/ 451262 h 1750993"/>
              <a:gd name="connsiteX497" fmla="*/ 382555 w 2353859"/>
              <a:gd name="connsiteY497" fmla="*/ 546265 h 1750993"/>
              <a:gd name="connsiteX498" fmla="*/ 228175 w 2353859"/>
              <a:gd name="connsiteY498" fmla="*/ 819397 h 1750993"/>
              <a:gd name="connsiteX499" fmla="*/ 204425 w 2353859"/>
              <a:gd name="connsiteY499" fmla="*/ 914400 h 1750993"/>
              <a:gd name="connsiteX500" fmla="*/ 228175 w 2353859"/>
              <a:gd name="connsiteY500" fmla="*/ 1080654 h 1750993"/>
              <a:gd name="connsiteX501" fmla="*/ 311303 w 2353859"/>
              <a:gd name="connsiteY501" fmla="*/ 1092530 h 1750993"/>
              <a:gd name="connsiteX502" fmla="*/ 631937 w 2353859"/>
              <a:gd name="connsiteY502" fmla="*/ 1080654 h 1750993"/>
              <a:gd name="connsiteX503" fmla="*/ 703188 w 2353859"/>
              <a:gd name="connsiteY503" fmla="*/ 1068779 h 1750993"/>
              <a:gd name="connsiteX504" fmla="*/ 750690 w 2353859"/>
              <a:gd name="connsiteY504" fmla="*/ 1045028 h 1750993"/>
              <a:gd name="connsiteX505" fmla="*/ 833817 w 2353859"/>
              <a:gd name="connsiteY505" fmla="*/ 1009403 h 1750993"/>
              <a:gd name="connsiteX506" fmla="*/ 893194 w 2353859"/>
              <a:gd name="connsiteY506" fmla="*/ 902525 h 1750993"/>
              <a:gd name="connsiteX507" fmla="*/ 905069 w 2353859"/>
              <a:gd name="connsiteY507" fmla="*/ 866899 h 1750993"/>
              <a:gd name="connsiteX508" fmla="*/ 893194 w 2353859"/>
              <a:gd name="connsiteY508" fmla="*/ 795647 h 1750993"/>
              <a:gd name="connsiteX509" fmla="*/ 833817 w 2353859"/>
              <a:gd name="connsiteY509" fmla="*/ 771896 h 1750993"/>
              <a:gd name="connsiteX510" fmla="*/ 786316 w 2353859"/>
              <a:gd name="connsiteY510" fmla="*/ 760021 h 1750993"/>
              <a:gd name="connsiteX511" fmla="*/ 750690 w 2353859"/>
              <a:gd name="connsiteY511" fmla="*/ 748145 h 1750993"/>
              <a:gd name="connsiteX512" fmla="*/ 608186 w 2353859"/>
              <a:gd name="connsiteY512" fmla="*/ 783771 h 1750993"/>
              <a:gd name="connsiteX513" fmla="*/ 513183 w 2353859"/>
              <a:gd name="connsiteY513" fmla="*/ 902525 h 1750993"/>
              <a:gd name="connsiteX514" fmla="*/ 477557 w 2353859"/>
              <a:gd name="connsiteY514" fmla="*/ 950026 h 1750993"/>
              <a:gd name="connsiteX515" fmla="*/ 465682 w 2353859"/>
              <a:gd name="connsiteY515" fmla="*/ 1009403 h 1750993"/>
              <a:gd name="connsiteX516" fmla="*/ 620061 w 2353859"/>
              <a:gd name="connsiteY516" fmla="*/ 1092530 h 1750993"/>
              <a:gd name="connsiteX517" fmla="*/ 1095074 w 2353859"/>
              <a:gd name="connsiteY517" fmla="*/ 1056904 h 1750993"/>
              <a:gd name="connsiteX518" fmla="*/ 1237578 w 2353859"/>
              <a:gd name="connsiteY518" fmla="*/ 997527 h 1750993"/>
              <a:gd name="connsiteX519" fmla="*/ 1356331 w 2353859"/>
              <a:gd name="connsiteY519" fmla="*/ 926275 h 1750993"/>
              <a:gd name="connsiteX520" fmla="*/ 1427583 w 2353859"/>
              <a:gd name="connsiteY520" fmla="*/ 843148 h 1750993"/>
              <a:gd name="connsiteX521" fmla="*/ 1427583 w 2353859"/>
              <a:gd name="connsiteY521" fmla="*/ 522514 h 1750993"/>
              <a:gd name="connsiteX522" fmla="*/ 1308830 w 2353859"/>
              <a:gd name="connsiteY522" fmla="*/ 451262 h 1750993"/>
              <a:gd name="connsiteX523" fmla="*/ 1095074 w 2353859"/>
              <a:gd name="connsiteY523" fmla="*/ 522514 h 1750993"/>
              <a:gd name="connsiteX524" fmla="*/ 1047573 w 2353859"/>
              <a:gd name="connsiteY524" fmla="*/ 570016 h 1750993"/>
              <a:gd name="connsiteX525" fmla="*/ 893194 w 2353859"/>
              <a:gd name="connsiteY525" fmla="*/ 843148 h 1750993"/>
              <a:gd name="connsiteX526" fmla="*/ 738814 w 2353859"/>
              <a:gd name="connsiteY526" fmla="*/ 1235034 h 1750993"/>
              <a:gd name="connsiteX527" fmla="*/ 726939 w 2353859"/>
              <a:gd name="connsiteY527" fmla="*/ 1294410 h 1750993"/>
              <a:gd name="connsiteX528" fmla="*/ 715064 w 2353859"/>
              <a:gd name="connsiteY528" fmla="*/ 1330036 h 1750993"/>
              <a:gd name="connsiteX529" fmla="*/ 798191 w 2353859"/>
              <a:gd name="connsiteY529" fmla="*/ 1448790 h 1750993"/>
              <a:gd name="connsiteX530" fmla="*/ 1190077 w 2353859"/>
              <a:gd name="connsiteY530" fmla="*/ 1448790 h 1750993"/>
              <a:gd name="connsiteX531" fmla="*/ 1332581 w 2353859"/>
              <a:gd name="connsiteY531" fmla="*/ 1365662 h 1750993"/>
              <a:gd name="connsiteX532" fmla="*/ 1344456 w 2353859"/>
              <a:gd name="connsiteY532" fmla="*/ 1330036 h 1750993"/>
              <a:gd name="connsiteX533" fmla="*/ 1368207 w 2353859"/>
              <a:gd name="connsiteY533" fmla="*/ 1246909 h 1750993"/>
              <a:gd name="connsiteX534" fmla="*/ 1344456 w 2353859"/>
              <a:gd name="connsiteY534" fmla="*/ 973777 h 1750993"/>
              <a:gd name="connsiteX535" fmla="*/ 1237578 w 2353859"/>
              <a:gd name="connsiteY535" fmla="*/ 831273 h 1750993"/>
              <a:gd name="connsiteX536" fmla="*/ 1142575 w 2353859"/>
              <a:gd name="connsiteY536" fmla="*/ 771896 h 1750993"/>
              <a:gd name="connsiteX537" fmla="*/ 952570 w 2353859"/>
              <a:gd name="connsiteY537" fmla="*/ 807522 h 1750993"/>
              <a:gd name="connsiteX538" fmla="*/ 905069 w 2353859"/>
              <a:gd name="connsiteY538" fmla="*/ 855023 h 1750993"/>
              <a:gd name="connsiteX539" fmla="*/ 833817 w 2353859"/>
              <a:gd name="connsiteY539" fmla="*/ 997527 h 1750993"/>
              <a:gd name="connsiteX540" fmla="*/ 869443 w 2353859"/>
              <a:gd name="connsiteY540" fmla="*/ 1151906 h 1750993"/>
              <a:gd name="connsiteX541" fmla="*/ 928820 w 2353859"/>
              <a:gd name="connsiteY541" fmla="*/ 1187532 h 1750993"/>
              <a:gd name="connsiteX542" fmla="*/ 1368207 w 2353859"/>
              <a:gd name="connsiteY542" fmla="*/ 1223158 h 1750993"/>
              <a:gd name="connsiteX543" fmla="*/ 1855095 w 2353859"/>
              <a:gd name="connsiteY543" fmla="*/ 1080654 h 1750993"/>
              <a:gd name="connsiteX544" fmla="*/ 1902596 w 2353859"/>
              <a:gd name="connsiteY544" fmla="*/ 1021278 h 1750993"/>
              <a:gd name="connsiteX545" fmla="*/ 1938222 w 2353859"/>
              <a:gd name="connsiteY545" fmla="*/ 890649 h 1750993"/>
              <a:gd name="connsiteX546" fmla="*/ 1890721 w 2353859"/>
              <a:gd name="connsiteY546" fmla="*/ 498764 h 1750993"/>
              <a:gd name="connsiteX547" fmla="*/ 1819469 w 2353859"/>
              <a:gd name="connsiteY547" fmla="*/ 403761 h 1750993"/>
              <a:gd name="connsiteX548" fmla="*/ 1760092 w 2353859"/>
              <a:gd name="connsiteY548" fmla="*/ 380010 h 1750993"/>
              <a:gd name="connsiteX549" fmla="*/ 1712591 w 2353859"/>
              <a:gd name="connsiteY549" fmla="*/ 356260 h 1750993"/>
              <a:gd name="connsiteX550" fmla="*/ 1534461 w 2353859"/>
              <a:gd name="connsiteY550" fmla="*/ 427512 h 1750993"/>
              <a:gd name="connsiteX551" fmla="*/ 1463209 w 2353859"/>
              <a:gd name="connsiteY551" fmla="*/ 546265 h 1750993"/>
              <a:gd name="connsiteX552" fmla="*/ 1368207 w 2353859"/>
              <a:gd name="connsiteY552" fmla="*/ 843148 h 1750993"/>
              <a:gd name="connsiteX553" fmla="*/ 1403833 w 2353859"/>
              <a:gd name="connsiteY553" fmla="*/ 1187532 h 1750993"/>
              <a:gd name="connsiteX554" fmla="*/ 1498835 w 2353859"/>
              <a:gd name="connsiteY554" fmla="*/ 1235034 h 1750993"/>
              <a:gd name="connsiteX555" fmla="*/ 1629464 w 2353859"/>
              <a:gd name="connsiteY555" fmla="*/ 1270660 h 1750993"/>
              <a:gd name="connsiteX556" fmla="*/ 1926347 w 2353859"/>
              <a:gd name="connsiteY556" fmla="*/ 1246909 h 1750993"/>
              <a:gd name="connsiteX557" fmla="*/ 1961973 w 2353859"/>
              <a:gd name="connsiteY557" fmla="*/ 1187532 h 1750993"/>
              <a:gd name="connsiteX558" fmla="*/ 1902596 w 2353859"/>
              <a:gd name="connsiteY558" fmla="*/ 961901 h 1750993"/>
              <a:gd name="connsiteX559" fmla="*/ 1843220 w 2353859"/>
              <a:gd name="connsiteY559" fmla="*/ 902525 h 1750993"/>
              <a:gd name="connsiteX560" fmla="*/ 1712591 w 2353859"/>
              <a:gd name="connsiteY560" fmla="*/ 843148 h 1750993"/>
              <a:gd name="connsiteX561" fmla="*/ 1498835 w 2353859"/>
              <a:gd name="connsiteY561" fmla="*/ 878774 h 1750993"/>
              <a:gd name="connsiteX562" fmla="*/ 1427583 w 2353859"/>
              <a:gd name="connsiteY562" fmla="*/ 961901 h 1750993"/>
              <a:gd name="connsiteX563" fmla="*/ 1380082 w 2353859"/>
              <a:gd name="connsiteY563" fmla="*/ 1009403 h 1750993"/>
              <a:gd name="connsiteX564" fmla="*/ 1332581 w 2353859"/>
              <a:gd name="connsiteY564" fmla="*/ 1116280 h 1750993"/>
              <a:gd name="connsiteX565" fmla="*/ 1320705 w 2353859"/>
              <a:gd name="connsiteY565" fmla="*/ 1199408 h 1750993"/>
              <a:gd name="connsiteX566" fmla="*/ 1546337 w 2353859"/>
              <a:gd name="connsiteY566" fmla="*/ 1294410 h 1750993"/>
              <a:gd name="connsiteX567" fmla="*/ 2009474 w 2353859"/>
              <a:gd name="connsiteY567" fmla="*/ 1235034 h 1750993"/>
              <a:gd name="connsiteX568" fmla="*/ 2140103 w 2353859"/>
              <a:gd name="connsiteY568" fmla="*/ 1175657 h 1750993"/>
              <a:gd name="connsiteX569" fmla="*/ 2211355 w 2353859"/>
              <a:gd name="connsiteY569" fmla="*/ 1092530 h 1750993"/>
              <a:gd name="connsiteX570" fmla="*/ 2223230 w 2353859"/>
              <a:gd name="connsiteY570" fmla="*/ 1009403 h 1750993"/>
              <a:gd name="connsiteX571" fmla="*/ 2151978 w 2353859"/>
              <a:gd name="connsiteY571" fmla="*/ 676893 h 1750993"/>
              <a:gd name="connsiteX572" fmla="*/ 2116352 w 2353859"/>
              <a:gd name="connsiteY572" fmla="*/ 617517 h 1750993"/>
              <a:gd name="connsiteX573" fmla="*/ 2033225 w 2353859"/>
              <a:gd name="connsiteY573" fmla="*/ 546265 h 1750993"/>
              <a:gd name="connsiteX574" fmla="*/ 1997599 w 2353859"/>
              <a:gd name="connsiteY574" fmla="*/ 522514 h 1750993"/>
              <a:gd name="connsiteX575" fmla="*/ 1914472 w 2353859"/>
              <a:gd name="connsiteY575" fmla="*/ 498764 h 1750993"/>
              <a:gd name="connsiteX576" fmla="*/ 1688840 w 2353859"/>
              <a:gd name="connsiteY576" fmla="*/ 558140 h 1750993"/>
              <a:gd name="connsiteX577" fmla="*/ 1427583 w 2353859"/>
              <a:gd name="connsiteY577" fmla="*/ 855023 h 1750993"/>
              <a:gd name="connsiteX578" fmla="*/ 1391957 w 2353859"/>
              <a:gd name="connsiteY578" fmla="*/ 890649 h 1750993"/>
              <a:gd name="connsiteX579" fmla="*/ 1344456 w 2353859"/>
              <a:gd name="connsiteY579" fmla="*/ 985652 h 1750993"/>
              <a:gd name="connsiteX580" fmla="*/ 1356331 w 2353859"/>
              <a:gd name="connsiteY580" fmla="*/ 1045028 h 1750993"/>
              <a:gd name="connsiteX581" fmla="*/ 1463209 w 2353859"/>
              <a:gd name="connsiteY581" fmla="*/ 1056904 h 1750993"/>
              <a:gd name="connsiteX582" fmla="*/ 1558212 w 2353859"/>
              <a:gd name="connsiteY582" fmla="*/ 1068779 h 1750993"/>
              <a:gd name="connsiteX583" fmla="*/ 1760092 w 2353859"/>
              <a:gd name="connsiteY583" fmla="*/ 1045028 h 1750993"/>
              <a:gd name="connsiteX584" fmla="*/ 1676965 w 2353859"/>
              <a:gd name="connsiteY584" fmla="*/ 807522 h 1750993"/>
              <a:gd name="connsiteX585" fmla="*/ 1617588 w 2353859"/>
              <a:gd name="connsiteY585" fmla="*/ 795647 h 1750993"/>
              <a:gd name="connsiteX586" fmla="*/ 1380082 w 2353859"/>
              <a:gd name="connsiteY586" fmla="*/ 866899 h 1750993"/>
              <a:gd name="connsiteX587" fmla="*/ 1296955 w 2353859"/>
              <a:gd name="connsiteY587" fmla="*/ 950026 h 1750993"/>
              <a:gd name="connsiteX588" fmla="*/ 1261329 w 2353859"/>
              <a:gd name="connsiteY588" fmla="*/ 1009403 h 1750993"/>
              <a:gd name="connsiteX589" fmla="*/ 1190077 w 2353859"/>
              <a:gd name="connsiteY589" fmla="*/ 1140031 h 1750993"/>
              <a:gd name="connsiteX590" fmla="*/ 1178201 w 2353859"/>
              <a:gd name="connsiteY590" fmla="*/ 1211283 h 1750993"/>
              <a:gd name="connsiteX591" fmla="*/ 1261329 w 2353859"/>
              <a:gd name="connsiteY591" fmla="*/ 1235034 h 1750993"/>
              <a:gd name="connsiteX592" fmla="*/ 1498835 w 2353859"/>
              <a:gd name="connsiteY592" fmla="*/ 1223158 h 1750993"/>
              <a:gd name="connsiteX593" fmla="*/ 1724466 w 2353859"/>
              <a:gd name="connsiteY593" fmla="*/ 1092530 h 1750993"/>
              <a:gd name="connsiteX594" fmla="*/ 1760092 w 2353859"/>
              <a:gd name="connsiteY594" fmla="*/ 1056904 h 1750993"/>
              <a:gd name="connsiteX595" fmla="*/ 1819469 w 2353859"/>
              <a:gd name="connsiteY595" fmla="*/ 938151 h 1750993"/>
              <a:gd name="connsiteX596" fmla="*/ 1807594 w 2353859"/>
              <a:gd name="connsiteY596" fmla="*/ 843148 h 1750993"/>
              <a:gd name="connsiteX597" fmla="*/ 1676965 w 2353859"/>
              <a:gd name="connsiteY597" fmla="*/ 795647 h 1750993"/>
              <a:gd name="connsiteX598" fmla="*/ 1427583 w 2353859"/>
              <a:gd name="connsiteY598" fmla="*/ 831273 h 1750993"/>
              <a:gd name="connsiteX599" fmla="*/ 1332581 w 2353859"/>
              <a:gd name="connsiteY599" fmla="*/ 890649 h 1750993"/>
              <a:gd name="connsiteX600" fmla="*/ 1190077 w 2353859"/>
              <a:gd name="connsiteY600" fmla="*/ 1021278 h 1750993"/>
              <a:gd name="connsiteX601" fmla="*/ 1154451 w 2353859"/>
              <a:gd name="connsiteY601" fmla="*/ 1092530 h 1750993"/>
              <a:gd name="connsiteX602" fmla="*/ 1118825 w 2353859"/>
              <a:gd name="connsiteY602" fmla="*/ 1140031 h 1750993"/>
              <a:gd name="connsiteX603" fmla="*/ 1106950 w 2353859"/>
              <a:gd name="connsiteY603" fmla="*/ 1199408 h 1750993"/>
              <a:gd name="connsiteX604" fmla="*/ 1190077 w 2353859"/>
              <a:gd name="connsiteY604" fmla="*/ 1306286 h 1750993"/>
              <a:gd name="connsiteX605" fmla="*/ 1213827 w 2353859"/>
              <a:gd name="connsiteY605" fmla="*/ 1306286 h 17509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</a:cxnLst>
            <a:rect l="l" t="t" r="r" b="b"/>
            <a:pathLst>
              <a:path w="2353859" h="1750993">
                <a:moveTo>
                  <a:pt x="145048" y="605641"/>
                </a:moveTo>
                <a:cubicBezTo>
                  <a:pt x="160882" y="601683"/>
                  <a:pt x="177952" y="601065"/>
                  <a:pt x="192550" y="593766"/>
                </a:cubicBezTo>
                <a:cubicBezTo>
                  <a:pt x="210253" y="584915"/>
                  <a:pt x="223945" y="569644"/>
                  <a:pt x="240051" y="558140"/>
                </a:cubicBezTo>
                <a:cubicBezTo>
                  <a:pt x="334562" y="490633"/>
                  <a:pt x="212738" y="585009"/>
                  <a:pt x="311303" y="498764"/>
                </a:cubicBezTo>
                <a:cubicBezTo>
                  <a:pt x="330378" y="482073"/>
                  <a:pt x="352757" y="469185"/>
                  <a:pt x="370679" y="451262"/>
                </a:cubicBezTo>
                <a:cubicBezTo>
                  <a:pt x="380771" y="441170"/>
                  <a:pt x="385293" y="426600"/>
                  <a:pt x="394430" y="415636"/>
                </a:cubicBezTo>
                <a:cubicBezTo>
                  <a:pt x="405181" y="402734"/>
                  <a:pt x="418181" y="391885"/>
                  <a:pt x="430056" y="380010"/>
                </a:cubicBezTo>
                <a:cubicBezTo>
                  <a:pt x="426098" y="391885"/>
                  <a:pt x="424901" y="405075"/>
                  <a:pt x="418181" y="415636"/>
                </a:cubicBezTo>
                <a:cubicBezTo>
                  <a:pt x="396929" y="449032"/>
                  <a:pt x="361630" y="473886"/>
                  <a:pt x="346929" y="510639"/>
                </a:cubicBezTo>
                <a:cubicBezTo>
                  <a:pt x="326498" y="561715"/>
                  <a:pt x="316291" y="592001"/>
                  <a:pt x="287552" y="641267"/>
                </a:cubicBezTo>
                <a:cubicBezTo>
                  <a:pt x="273169" y="665923"/>
                  <a:pt x="254737" y="688042"/>
                  <a:pt x="240051" y="712519"/>
                </a:cubicBezTo>
                <a:cubicBezTo>
                  <a:pt x="230943" y="727699"/>
                  <a:pt x="226120" y="745291"/>
                  <a:pt x="216300" y="760021"/>
                </a:cubicBezTo>
                <a:cubicBezTo>
                  <a:pt x="202240" y="781110"/>
                  <a:pt x="182858" y="798308"/>
                  <a:pt x="168799" y="819397"/>
                </a:cubicBezTo>
                <a:cubicBezTo>
                  <a:pt x="143192" y="857807"/>
                  <a:pt x="118192" y="896861"/>
                  <a:pt x="97547" y="938151"/>
                </a:cubicBezTo>
                <a:cubicBezTo>
                  <a:pt x="85672" y="961902"/>
                  <a:pt x="77149" y="987649"/>
                  <a:pt x="61921" y="1009403"/>
                </a:cubicBezTo>
                <a:cubicBezTo>
                  <a:pt x="49080" y="1027747"/>
                  <a:pt x="30254" y="1041070"/>
                  <a:pt x="14420" y="1056904"/>
                </a:cubicBezTo>
                <a:cubicBezTo>
                  <a:pt x="10461" y="1068779"/>
                  <a:pt x="-6307" y="1101381"/>
                  <a:pt x="2544" y="1092530"/>
                </a:cubicBezTo>
                <a:cubicBezTo>
                  <a:pt x="45946" y="1049128"/>
                  <a:pt x="49028" y="1007706"/>
                  <a:pt x="85672" y="961901"/>
                </a:cubicBezTo>
                <a:cubicBezTo>
                  <a:pt x="103157" y="940044"/>
                  <a:pt x="127864" y="924619"/>
                  <a:pt x="145048" y="902525"/>
                </a:cubicBezTo>
                <a:cubicBezTo>
                  <a:pt x="183474" y="853120"/>
                  <a:pt x="211194" y="795666"/>
                  <a:pt x="251926" y="748145"/>
                </a:cubicBezTo>
                <a:cubicBezTo>
                  <a:pt x="275677" y="720436"/>
                  <a:pt x="301281" y="694214"/>
                  <a:pt x="323178" y="665018"/>
                </a:cubicBezTo>
                <a:cubicBezTo>
                  <a:pt x="348868" y="630764"/>
                  <a:pt x="370679" y="593766"/>
                  <a:pt x="394430" y="558140"/>
                </a:cubicBezTo>
                <a:lnTo>
                  <a:pt x="418181" y="522514"/>
                </a:lnTo>
                <a:cubicBezTo>
                  <a:pt x="418184" y="522509"/>
                  <a:pt x="465678" y="451266"/>
                  <a:pt x="465682" y="451262"/>
                </a:cubicBezTo>
                <a:cubicBezTo>
                  <a:pt x="511400" y="405544"/>
                  <a:pt x="491992" y="429610"/>
                  <a:pt x="525059" y="380010"/>
                </a:cubicBezTo>
                <a:cubicBezTo>
                  <a:pt x="521100" y="411678"/>
                  <a:pt x="520923" y="444052"/>
                  <a:pt x="513183" y="475013"/>
                </a:cubicBezTo>
                <a:cubicBezTo>
                  <a:pt x="508890" y="492187"/>
                  <a:pt x="496008" y="506078"/>
                  <a:pt x="489433" y="522514"/>
                </a:cubicBezTo>
                <a:cubicBezTo>
                  <a:pt x="480135" y="545759"/>
                  <a:pt x="475311" y="570656"/>
                  <a:pt x="465682" y="593766"/>
                </a:cubicBezTo>
                <a:cubicBezTo>
                  <a:pt x="441781" y="651127"/>
                  <a:pt x="411985" y="692963"/>
                  <a:pt x="382555" y="748145"/>
                </a:cubicBezTo>
                <a:cubicBezTo>
                  <a:pt x="365893" y="779385"/>
                  <a:pt x="352007" y="812066"/>
                  <a:pt x="335053" y="843148"/>
                </a:cubicBezTo>
                <a:cubicBezTo>
                  <a:pt x="328219" y="855678"/>
                  <a:pt x="318234" y="866298"/>
                  <a:pt x="311303" y="878774"/>
                </a:cubicBezTo>
                <a:cubicBezTo>
                  <a:pt x="298407" y="901986"/>
                  <a:pt x="288573" y="926814"/>
                  <a:pt x="275677" y="950026"/>
                </a:cubicBezTo>
                <a:cubicBezTo>
                  <a:pt x="268746" y="962502"/>
                  <a:pt x="259007" y="973260"/>
                  <a:pt x="251926" y="985652"/>
                </a:cubicBezTo>
                <a:cubicBezTo>
                  <a:pt x="243143" y="1001022"/>
                  <a:pt x="236958" y="1017783"/>
                  <a:pt x="228175" y="1033153"/>
                </a:cubicBezTo>
                <a:cubicBezTo>
                  <a:pt x="221094" y="1045545"/>
                  <a:pt x="210808" y="1056013"/>
                  <a:pt x="204425" y="1068779"/>
                </a:cubicBezTo>
                <a:cubicBezTo>
                  <a:pt x="201922" y="1073786"/>
                  <a:pt x="212716" y="1061204"/>
                  <a:pt x="216300" y="1056904"/>
                </a:cubicBezTo>
                <a:cubicBezTo>
                  <a:pt x="232526" y="1037432"/>
                  <a:pt x="250760" y="1019261"/>
                  <a:pt x="263801" y="997527"/>
                </a:cubicBezTo>
                <a:cubicBezTo>
                  <a:pt x="275676" y="977735"/>
                  <a:pt x="285256" y="956370"/>
                  <a:pt x="299427" y="938151"/>
                </a:cubicBezTo>
                <a:cubicBezTo>
                  <a:pt x="340813" y="884941"/>
                  <a:pt x="399909" y="844064"/>
                  <a:pt x="430056" y="783771"/>
                </a:cubicBezTo>
                <a:cubicBezTo>
                  <a:pt x="473323" y="697239"/>
                  <a:pt x="431036" y="773518"/>
                  <a:pt x="501308" y="676893"/>
                </a:cubicBezTo>
                <a:cubicBezTo>
                  <a:pt x="577061" y="572732"/>
                  <a:pt x="517484" y="636966"/>
                  <a:pt x="584435" y="570016"/>
                </a:cubicBezTo>
                <a:cubicBezTo>
                  <a:pt x="588394" y="558141"/>
                  <a:pt x="590100" y="545258"/>
                  <a:pt x="596311" y="534390"/>
                </a:cubicBezTo>
                <a:cubicBezTo>
                  <a:pt x="606131" y="517205"/>
                  <a:pt x="631937" y="467096"/>
                  <a:pt x="631937" y="486888"/>
                </a:cubicBezTo>
                <a:cubicBezTo>
                  <a:pt x="631937" y="507939"/>
                  <a:pt x="570033" y="596951"/>
                  <a:pt x="560685" y="617517"/>
                </a:cubicBezTo>
                <a:cubicBezTo>
                  <a:pt x="550325" y="640308"/>
                  <a:pt x="549092" y="666884"/>
                  <a:pt x="536934" y="688769"/>
                </a:cubicBezTo>
                <a:cubicBezTo>
                  <a:pt x="509209" y="738674"/>
                  <a:pt x="464420" y="778799"/>
                  <a:pt x="441931" y="831273"/>
                </a:cubicBezTo>
                <a:cubicBezTo>
                  <a:pt x="430056" y="858982"/>
                  <a:pt x="420597" y="887857"/>
                  <a:pt x="406305" y="914400"/>
                </a:cubicBezTo>
                <a:cubicBezTo>
                  <a:pt x="392772" y="939533"/>
                  <a:pt x="373490" y="961175"/>
                  <a:pt x="358804" y="985652"/>
                </a:cubicBezTo>
                <a:cubicBezTo>
                  <a:pt x="349696" y="1000832"/>
                  <a:pt x="344161" y="1017973"/>
                  <a:pt x="335053" y="1033153"/>
                </a:cubicBezTo>
                <a:cubicBezTo>
                  <a:pt x="320367" y="1057630"/>
                  <a:pt x="301935" y="1079749"/>
                  <a:pt x="287552" y="1104405"/>
                </a:cubicBezTo>
                <a:cubicBezTo>
                  <a:pt x="274172" y="1127342"/>
                  <a:pt x="265306" y="1152720"/>
                  <a:pt x="251926" y="1175657"/>
                </a:cubicBezTo>
                <a:cubicBezTo>
                  <a:pt x="237543" y="1200313"/>
                  <a:pt x="204425" y="1246909"/>
                  <a:pt x="204425" y="1246909"/>
                </a:cubicBezTo>
                <a:cubicBezTo>
                  <a:pt x="228421" y="1150921"/>
                  <a:pt x="230921" y="1126323"/>
                  <a:pt x="311303" y="1009403"/>
                </a:cubicBezTo>
                <a:cubicBezTo>
                  <a:pt x="354846" y="946068"/>
                  <a:pt x="407558" y="888142"/>
                  <a:pt x="441931" y="819397"/>
                </a:cubicBezTo>
                <a:cubicBezTo>
                  <a:pt x="497620" y="708022"/>
                  <a:pt x="421968" y="849723"/>
                  <a:pt x="536934" y="688769"/>
                </a:cubicBezTo>
                <a:cubicBezTo>
                  <a:pt x="555484" y="662799"/>
                  <a:pt x="565664" y="631451"/>
                  <a:pt x="584435" y="605641"/>
                </a:cubicBezTo>
                <a:cubicBezTo>
                  <a:pt x="597606" y="587531"/>
                  <a:pt x="617949" y="575626"/>
                  <a:pt x="631937" y="558140"/>
                </a:cubicBezTo>
                <a:cubicBezTo>
                  <a:pt x="649769" y="535850"/>
                  <a:pt x="661606" y="509178"/>
                  <a:pt x="679438" y="486888"/>
                </a:cubicBezTo>
                <a:cubicBezTo>
                  <a:pt x="790818" y="347663"/>
                  <a:pt x="676320" y="522033"/>
                  <a:pt x="750690" y="391886"/>
                </a:cubicBezTo>
                <a:cubicBezTo>
                  <a:pt x="757771" y="379494"/>
                  <a:pt x="760168" y="356260"/>
                  <a:pt x="774440" y="356260"/>
                </a:cubicBezTo>
                <a:cubicBezTo>
                  <a:pt x="786958" y="356260"/>
                  <a:pt x="768775" y="381018"/>
                  <a:pt x="762565" y="391886"/>
                </a:cubicBezTo>
                <a:cubicBezTo>
                  <a:pt x="736959" y="436697"/>
                  <a:pt x="708067" y="479571"/>
                  <a:pt x="679438" y="522514"/>
                </a:cubicBezTo>
                <a:cubicBezTo>
                  <a:pt x="660549" y="550847"/>
                  <a:pt x="638108" y="576765"/>
                  <a:pt x="620061" y="605641"/>
                </a:cubicBezTo>
                <a:cubicBezTo>
                  <a:pt x="600269" y="637309"/>
                  <a:pt x="579501" y="668387"/>
                  <a:pt x="560685" y="700644"/>
                </a:cubicBezTo>
                <a:cubicBezTo>
                  <a:pt x="551765" y="715935"/>
                  <a:pt x="545910" y="732886"/>
                  <a:pt x="536934" y="748145"/>
                </a:cubicBezTo>
                <a:cubicBezTo>
                  <a:pt x="506298" y="800226"/>
                  <a:pt x="471554" y="849862"/>
                  <a:pt x="441931" y="902525"/>
                </a:cubicBezTo>
                <a:cubicBezTo>
                  <a:pt x="435794" y="913435"/>
                  <a:pt x="435140" y="926712"/>
                  <a:pt x="430056" y="938151"/>
                </a:cubicBezTo>
                <a:cubicBezTo>
                  <a:pt x="354451" y="1108262"/>
                  <a:pt x="433870" y="918647"/>
                  <a:pt x="358804" y="1068779"/>
                </a:cubicBezTo>
                <a:cubicBezTo>
                  <a:pt x="353206" y="1079975"/>
                  <a:pt x="352527" y="1093209"/>
                  <a:pt x="346929" y="1104405"/>
                </a:cubicBezTo>
                <a:cubicBezTo>
                  <a:pt x="340546" y="1117171"/>
                  <a:pt x="323178" y="1154303"/>
                  <a:pt x="323178" y="1140031"/>
                </a:cubicBezTo>
                <a:cubicBezTo>
                  <a:pt x="323178" y="1106632"/>
                  <a:pt x="418019" y="1009605"/>
                  <a:pt x="418181" y="1009403"/>
                </a:cubicBezTo>
                <a:cubicBezTo>
                  <a:pt x="515164" y="888175"/>
                  <a:pt x="450838" y="943347"/>
                  <a:pt x="536934" y="878774"/>
                </a:cubicBezTo>
                <a:cubicBezTo>
                  <a:pt x="584158" y="800067"/>
                  <a:pt x="568889" y="818005"/>
                  <a:pt x="643812" y="736270"/>
                </a:cubicBezTo>
                <a:cubicBezTo>
                  <a:pt x="662726" y="715637"/>
                  <a:pt x="685537" y="698617"/>
                  <a:pt x="703188" y="676893"/>
                </a:cubicBezTo>
                <a:cubicBezTo>
                  <a:pt x="786175" y="574756"/>
                  <a:pt x="783598" y="563719"/>
                  <a:pt x="845692" y="475013"/>
                </a:cubicBezTo>
                <a:cubicBezTo>
                  <a:pt x="857042" y="458799"/>
                  <a:pt x="869443" y="443346"/>
                  <a:pt x="881318" y="427512"/>
                </a:cubicBezTo>
                <a:cubicBezTo>
                  <a:pt x="828305" y="586554"/>
                  <a:pt x="873326" y="473239"/>
                  <a:pt x="703188" y="724395"/>
                </a:cubicBezTo>
                <a:cubicBezTo>
                  <a:pt x="671170" y="771660"/>
                  <a:pt x="639853" y="819398"/>
                  <a:pt x="608186" y="866899"/>
                </a:cubicBezTo>
                <a:cubicBezTo>
                  <a:pt x="552807" y="949968"/>
                  <a:pt x="538490" y="970349"/>
                  <a:pt x="477557" y="1068779"/>
                </a:cubicBezTo>
                <a:cubicBezTo>
                  <a:pt x="453259" y="1108030"/>
                  <a:pt x="430956" y="1148502"/>
                  <a:pt x="406305" y="1187532"/>
                </a:cubicBezTo>
                <a:cubicBezTo>
                  <a:pt x="383441" y="1223733"/>
                  <a:pt x="354201" y="1256113"/>
                  <a:pt x="335053" y="1294410"/>
                </a:cubicBezTo>
                <a:cubicBezTo>
                  <a:pt x="297477" y="1369565"/>
                  <a:pt x="322636" y="1328312"/>
                  <a:pt x="251926" y="1413164"/>
                </a:cubicBezTo>
                <a:cubicBezTo>
                  <a:pt x="240382" y="1447798"/>
                  <a:pt x="237265" y="1462748"/>
                  <a:pt x="216300" y="1496291"/>
                </a:cubicBezTo>
                <a:cubicBezTo>
                  <a:pt x="205810" y="1513075"/>
                  <a:pt x="192549" y="1527958"/>
                  <a:pt x="180674" y="1543792"/>
                </a:cubicBezTo>
                <a:cubicBezTo>
                  <a:pt x="188591" y="1520041"/>
                  <a:pt x="195127" y="1495785"/>
                  <a:pt x="204425" y="1472540"/>
                </a:cubicBezTo>
                <a:cubicBezTo>
                  <a:pt x="244032" y="1373524"/>
                  <a:pt x="274922" y="1317363"/>
                  <a:pt x="335053" y="1223158"/>
                </a:cubicBezTo>
                <a:cubicBezTo>
                  <a:pt x="424250" y="1083416"/>
                  <a:pt x="510149" y="941210"/>
                  <a:pt x="608186" y="807522"/>
                </a:cubicBezTo>
                <a:cubicBezTo>
                  <a:pt x="676206" y="714767"/>
                  <a:pt x="772689" y="588767"/>
                  <a:pt x="833817" y="486888"/>
                </a:cubicBezTo>
                <a:cubicBezTo>
                  <a:pt x="857568" y="447304"/>
                  <a:pt x="878041" y="405558"/>
                  <a:pt x="905069" y="368135"/>
                </a:cubicBezTo>
                <a:cubicBezTo>
                  <a:pt x="929706" y="334023"/>
                  <a:pt x="962199" y="306219"/>
                  <a:pt x="988196" y="273132"/>
                </a:cubicBezTo>
                <a:cubicBezTo>
                  <a:pt x="1005832" y="250687"/>
                  <a:pt x="1018909" y="224965"/>
                  <a:pt x="1035698" y="201880"/>
                </a:cubicBezTo>
                <a:cubicBezTo>
                  <a:pt x="1050606" y="181382"/>
                  <a:pt x="1067991" y="162781"/>
                  <a:pt x="1083199" y="142504"/>
                </a:cubicBezTo>
                <a:cubicBezTo>
                  <a:pt x="1110642" y="105913"/>
                  <a:pt x="1103475" y="101663"/>
                  <a:pt x="1142575" y="71252"/>
                </a:cubicBezTo>
                <a:cubicBezTo>
                  <a:pt x="1165107" y="53727"/>
                  <a:pt x="1213827" y="23751"/>
                  <a:pt x="1213827" y="23751"/>
                </a:cubicBezTo>
                <a:cubicBezTo>
                  <a:pt x="1168029" y="161149"/>
                  <a:pt x="1219924" y="32831"/>
                  <a:pt x="1142575" y="154379"/>
                </a:cubicBezTo>
                <a:cubicBezTo>
                  <a:pt x="1111009" y="203983"/>
                  <a:pt x="1097497" y="256413"/>
                  <a:pt x="1071324" y="308758"/>
                </a:cubicBezTo>
                <a:cubicBezTo>
                  <a:pt x="1057051" y="337303"/>
                  <a:pt x="1037632" y="363115"/>
                  <a:pt x="1023822" y="391886"/>
                </a:cubicBezTo>
                <a:cubicBezTo>
                  <a:pt x="990081" y="462179"/>
                  <a:pt x="956198" y="532634"/>
                  <a:pt x="928820" y="605641"/>
                </a:cubicBezTo>
                <a:cubicBezTo>
                  <a:pt x="916945" y="637309"/>
                  <a:pt x="906930" y="669738"/>
                  <a:pt x="893194" y="700644"/>
                </a:cubicBezTo>
                <a:cubicBezTo>
                  <a:pt x="875220" y="741086"/>
                  <a:pt x="847812" y="777411"/>
                  <a:pt x="833817" y="819397"/>
                </a:cubicBezTo>
                <a:cubicBezTo>
                  <a:pt x="802051" y="914695"/>
                  <a:pt x="825705" y="871100"/>
                  <a:pt x="762565" y="950026"/>
                </a:cubicBezTo>
                <a:cubicBezTo>
                  <a:pt x="758607" y="961901"/>
                  <a:pt x="738172" y="985652"/>
                  <a:pt x="750690" y="985652"/>
                </a:cubicBezTo>
                <a:cubicBezTo>
                  <a:pt x="764962" y="985652"/>
                  <a:pt x="766255" y="961718"/>
                  <a:pt x="774440" y="950026"/>
                </a:cubicBezTo>
                <a:cubicBezTo>
                  <a:pt x="793967" y="922130"/>
                  <a:pt x="814290" y="894795"/>
                  <a:pt x="833817" y="866899"/>
                </a:cubicBezTo>
                <a:cubicBezTo>
                  <a:pt x="869709" y="815624"/>
                  <a:pt x="901596" y="761392"/>
                  <a:pt x="940695" y="712519"/>
                </a:cubicBezTo>
                <a:cubicBezTo>
                  <a:pt x="996423" y="642860"/>
                  <a:pt x="1015521" y="621583"/>
                  <a:pt x="1071324" y="534390"/>
                </a:cubicBezTo>
                <a:cubicBezTo>
                  <a:pt x="1108650" y="476067"/>
                  <a:pt x="1136655" y="411656"/>
                  <a:pt x="1178201" y="356260"/>
                </a:cubicBezTo>
                <a:cubicBezTo>
                  <a:pt x="1190076" y="340426"/>
                  <a:pt x="1203854" y="325854"/>
                  <a:pt x="1213827" y="308758"/>
                </a:cubicBezTo>
                <a:cubicBezTo>
                  <a:pt x="1231667" y="278176"/>
                  <a:pt x="1288528" y="191090"/>
                  <a:pt x="1261329" y="213756"/>
                </a:cubicBezTo>
                <a:cubicBezTo>
                  <a:pt x="1137214" y="317184"/>
                  <a:pt x="1212395" y="247574"/>
                  <a:pt x="1059448" y="427512"/>
                </a:cubicBezTo>
                <a:cubicBezTo>
                  <a:pt x="959534" y="545058"/>
                  <a:pt x="1004982" y="487794"/>
                  <a:pt x="893194" y="629392"/>
                </a:cubicBezTo>
                <a:cubicBezTo>
                  <a:pt x="865227" y="664816"/>
                  <a:pt x="841980" y="704356"/>
                  <a:pt x="810066" y="736270"/>
                </a:cubicBezTo>
                <a:cubicBezTo>
                  <a:pt x="794232" y="752104"/>
                  <a:pt x="776000" y="765857"/>
                  <a:pt x="762565" y="783771"/>
                </a:cubicBezTo>
                <a:cubicBezTo>
                  <a:pt x="740159" y="813646"/>
                  <a:pt x="724894" y="848386"/>
                  <a:pt x="703188" y="878774"/>
                </a:cubicBezTo>
                <a:cubicBezTo>
                  <a:pt x="685218" y="903932"/>
                  <a:pt x="661996" y="925023"/>
                  <a:pt x="643812" y="950026"/>
                </a:cubicBezTo>
                <a:cubicBezTo>
                  <a:pt x="630236" y="968693"/>
                  <a:pt x="621422" y="990494"/>
                  <a:pt x="608186" y="1009403"/>
                </a:cubicBezTo>
                <a:cubicBezTo>
                  <a:pt x="593651" y="1030167"/>
                  <a:pt x="573969" y="1047193"/>
                  <a:pt x="560685" y="1068779"/>
                </a:cubicBezTo>
                <a:cubicBezTo>
                  <a:pt x="443012" y="1259997"/>
                  <a:pt x="577420" y="1083486"/>
                  <a:pt x="465682" y="1223158"/>
                </a:cubicBezTo>
                <a:cubicBezTo>
                  <a:pt x="465682" y="1223158"/>
                  <a:pt x="503787" y="1166621"/>
                  <a:pt x="525059" y="1140031"/>
                </a:cubicBezTo>
                <a:cubicBezTo>
                  <a:pt x="551345" y="1107173"/>
                  <a:pt x="583627" y="1079197"/>
                  <a:pt x="608186" y="1045028"/>
                </a:cubicBezTo>
                <a:cubicBezTo>
                  <a:pt x="674825" y="952313"/>
                  <a:pt x="727649" y="849802"/>
                  <a:pt x="798191" y="760021"/>
                </a:cubicBezTo>
                <a:cubicBezTo>
                  <a:pt x="887880" y="645871"/>
                  <a:pt x="1017789" y="484063"/>
                  <a:pt x="1095074" y="368135"/>
                </a:cubicBezTo>
                <a:cubicBezTo>
                  <a:pt x="1126742" y="320634"/>
                  <a:pt x="1159820" y="274043"/>
                  <a:pt x="1190077" y="225631"/>
                </a:cubicBezTo>
                <a:cubicBezTo>
                  <a:pt x="1199459" y="210619"/>
                  <a:pt x="1203538" y="192535"/>
                  <a:pt x="1213827" y="178130"/>
                </a:cubicBezTo>
                <a:cubicBezTo>
                  <a:pt x="1223588" y="164464"/>
                  <a:pt x="1239376" y="155939"/>
                  <a:pt x="1249453" y="142504"/>
                </a:cubicBezTo>
                <a:cubicBezTo>
                  <a:pt x="1263302" y="124039"/>
                  <a:pt x="1272276" y="102332"/>
                  <a:pt x="1285079" y="83127"/>
                </a:cubicBezTo>
                <a:cubicBezTo>
                  <a:pt x="1296058" y="66659"/>
                  <a:pt x="1309201" y="51731"/>
                  <a:pt x="1320705" y="35626"/>
                </a:cubicBezTo>
                <a:cubicBezTo>
                  <a:pt x="1329001" y="24012"/>
                  <a:pt x="1336539" y="11875"/>
                  <a:pt x="1344456" y="0"/>
                </a:cubicBezTo>
                <a:cubicBezTo>
                  <a:pt x="1300751" y="174818"/>
                  <a:pt x="1351817" y="26632"/>
                  <a:pt x="1273204" y="154379"/>
                </a:cubicBezTo>
                <a:cubicBezTo>
                  <a:pt x="1254648" y="184532"/>
                  <a:pt x="1244468" y="219358"/>
                  <a:pt x="1225703" y="249382"/>
                </a:cubicBezTo>
                <a:cubicBezTo>
                  <a:pt x="1184968" y="314558"/>
                  <a:pt x="1141189" y="377900"/>
                  <a:pt x="1095074" y="439387"/>
                </a:cubicBezTo>
                <a:cubicBezTo>
                  <a:pt x="1033233" y="521841"/>
                  <a:pt x="985163" y="583634"/>
                  <a:pt x="928820" y="665018"/>
                </a:cubicBezTo>
                <a:cubicBezTo>
                  <a:pt x="912572" y="688487"/>
                  <a:pt x="899150" y="713980"/>
                  <a:pt x="881318" y="736270"/>
                </a:cubicBezTo>
                <a:cubicBezTo>
                  <a:pt x="865484" y="756062"/>
                  <a:pt x="847877" y="774557"/>
                  <a:pt x="833817" y="795647"/>
                </a:cubicBezTo>
                <a:cubicBezTo>
                  <a:pt x="823997" y="810376"/>
                  <a:pt x="819886" y="828419"/>
                  <a:pt x="810066" y="843148"/>
                </a:cubicBezTo>
                <a:cubicBezTo>
                  <a:pt x="788108" y="876084"/>
                  <a:pt x="756516" y="902745"/>
                  <a:pt x="738814" y="938151"/>
                </a:cubicBezTo>
                <a:cubicBezTo>
                  <a:pt x="730897" y="953985"/>
                  <a:pt x="722037" y="969381"/>
                  <a:pt x="715064" y="985652"/>
                </a:cubicBezTo>
                <a:cubicBezTo>
                  <a:pt x="710133" y="997158"/>
                  <a:pt x="691992" y="1026876"/>
                  <a:pt x="703188" y="1021278"/>
                </a:cubicBezTo>
                <a:cubicBezTo>
                  <a:pt x="720891" y="1012427"/>
                  <a:pt x="724819" y="987772"/>
                  <a:pt x="738814" y="973777"/>
                </a:cubicBezTo>
                <a:cubicBezTo>
                  <a:pt x="752809" y="959782"/>
                  <a:pt x="771726" y="951525"/>
                  <a:pt x="786316" y="938151"/>
                </a:cubicBezTo>
                <a:cubicBezTo>
                  <a:pt x="884054" y="848557"/>
                  <a:pt x="931830" y="784217"/>
                  <a:pt x="1023822" y="676893"/>
                </a:cubicBezTo>
                <a:cubicBezTo>
                  <a:pt x="1047573" y="649184"/>
                  <a:pt x="1073609" y="623281"/>
                  <a:pt x="1095074" y="593766"/>
                </a:cubicBezTo>
                <a:lnTo>
                  <a:pt x="1190077" y="463138"/>
                </a:lnTo>
                <a:cubicBezTo>
                  <a:pt x="1210014" y="435533"/>
                  <a:pt x="1228547" y="406889"/>
                  <a:pt x="1249453" y="380010"/>
                </a:cubicBezTo>
                <a:lnTo>
                  <a:pt x="1332581" y="273132"/>
                </a:lnTo>
                <a:cubicBezTo>
                  <a:pt x="1340498" y="285007"/>
                  <a:pt x="1361131" y="295317"/>
                  <a:pt x="1356331" y="308758"/>
                </a:cubicBezTo>
                <a:cubicBezTo>
                  <a:pt x="1338972" y="357363"/>
                  <a:pt x="1296285" y="393224"/>
                  <a:pt x="1273204" y="439387"/>
                </a:cubicBezTo>
                <a:cubicBezTo>
                  <a:pt x="1257370" y="471055"/>
                  <a:pt x="1242975" y="503483"/>
                  <a:pt x="1225703" y="534390"/>
                </a:cubicBezTo>
                <a:cubicBezTo>
                  <a:pt x="1167741" y="638112"/>
                  <a:pt x="1094378" y="733936"/>
                  <a:pt x="1047573" y="843148"/>
                </a:cubicBezTo>
                <a:cubicBezTo>
                  <a:pt x="1035698" y="870857"/>
                  <a:pt x="1027052" y="900185"/>
                  <a:pt x="1011947" y="926275"/>
                </a:cubicBezTo>
                <a:cubicBezTo>
                  <a:pt x="983343" y="975682"/>
                  <a:pt x="945710" y="1019466"/>
                  <a:pt x="916944" y="1068779"/>
                </a:cubicBezTo>
                <a:cubicBezTo>
                  <a:pt x="890184" y="1114653"/>
                  <a:pt x="871123" y="1164660"/>
                  <a:pt x="845692" y="1211283"/>
                </a:cubicBezTo>
                <a:cubicBezTo>
                  <a:pt x="823587" y="1251809"/>
                  <a:pt x="796164" y="1289304"/>
                  <a:pt x="774440" y="1330036"/>
                </a:cubicBezTo>
                <a:cubicBezTo>
                  <a:pt x="764409" y="1348845"/>
                  <a:pt x="760618" y="1370549"/>
                  <a:pt x="750690" y="1389413"/>
                </a:cubicBezTo>
                <a:cubicBezTo>
                  <a:pt x="720962" y="1445895"/>
                  <a:pt x="686447" y="1499740"/>
                  <a:pt x="655687" y="1555667"/>
                </a:cubicBezTo>
                <a:cubicBezTo>
                  <a:pt x="642890" y="1578934"/>
                  <a:pt x="633441" y="1603982"/>
                  <a:pt x="620061" y="1626919"/>
                </a:cubicBezTo>
                <a:cubicBezTo>
                  <a:pt x="605678" y="1651575"/>
                  <a:pt x="545480" y="1707197"/>
                  <a:pt x="572560" y="1698171"/>
                </a:cubicBezTo>
                <a:lnTo>
                  <a:pt x="608186" y="1686296"/>
                </a:lnTo>
                <a:cubicBezTo>
                  <a:pt x="651729" y="1634836"/>
                  <a:pt x="694581" y="1582785"/>
                  <a:pt x="738814" y="1531917"/>
                </a:cubicBezTo>
                <a:cubicBezTo>
                  <a:pt x="738989" y="1531716"/>
                  <a:pt x="952396" y="1294611"/>
                  <a:pt x="952570" y="1294410"/>
                </a:cubicBezTo>
                <a:cubicBezTo>
                  <a:pt x="992985" y="1247613"/>
                  <a:pt x="1031739" y="1199407"/>
                  <a:pt x="1071324" y="1151906"/>
                </a:cubicBezTo>
                <a:lnTo>
                  <a:pt x="1130700" y="1080654"/>
                </a:lnTo>
                <a:cubicBezTo>
                  <a:pt x="1238777" y="949418"/>
                  <a:pt x="1230277" y="959154"/>
                  <a:pt x="1332581" y="831273"/>
                </a:cubicBezTo>
                <a:cubicBezTo>
                  <a:pt x="1364249" y="791688"/>
                  <a:pt x="1391738" y="748364"/>
                  <a:pt x="1427583" y="712519"/>
                </a:cubicBezTo>
                <a:cubicBezTo>
                  <a:pt x="1455292" y="684810"/>
                  <a:pt x="1485800" y="659641"/>
                  <a:pt x="1510711" y="629392"/>
                </a:cubicBezTo>
                <a:cubicBezTo>
                  <a:pt x="1541428" y="592093"/>
                  <a:pt x="1559671" y="544806"/>
                  <a:pt x="1593838" y="510639"/>
                </a:cubicBezTo>
                <a:cubicBezTo>
                  <a:pt x="1700004" y="404473"/>
                  <a:pt x="1581234" y="526741"/>
                  <a:pt x="1688840" y="403761"/>
                </a:cubicBezTo>
                <a:cubicBezTo>
                  <a:pt x="1752848" y="330608"/>
                  <a:pt x="1699607" y="405423"/>
                  <a:pt x="1748217" y="332509"/>
                </a:cubicBezTo>
                <a:cubicBezTo>
                  <a:pt x="1727206" y="395544"/>
                  <a:pt x="1722641" y="417827"/>
                  <a:pt x="1665090" y="486888"/>
                </a:cubicBezTo>
                <a:cubicBezTo>
                  <a:pt x="1645298" y="510639"/>
                  <a:pt x="1622862" y="532416"/>
                  <a:pt x="1605713" y="558140"/>
                </a:cubicBezTo>
                <a:cubicBezTo>
                  <a:pt x="1401043" y="865145"/>
                  <a:pt x="1751529" y="400319"/>
                  <a:pt x="1439459" y="831273"/>
                </a:cubicBezTo>
                <a:cubicBezTo>
                  <a:pt x="1394861" y="892860"/>
                  <a:pt x="1344153" y="949785"/>
                  <a:pt x="1296955" y="1009403"/>
                </a:cubicBezTo>
                <a:cubicBezTo>
                  <a:pt x="1268941" y="1044789"/>
                  <a:pt x="1241345" y="1080507"/>
                  <a:pt x="1213827" y="1116280"/>
                </a:cubicBezTo>
                <a:cubicBezTo>
                  <a:pt x="1201759" y="1131968"/>
                  <a:pt x="1190872" y="1148577"/>
                  <a:pt x="1178201" y="1163782"/>
                </a:cubicBezTo>
                <a:cubicBezTo>
                  <a:pt x="1158409" y="1187533"/>
                  <a:pt x="1137806" y="1210630"/>
                  <a:pt x="1118825" y="1235034"/>
                </a:cubicBezTo>
                <a:cubicBezTo>
                  <a:pt x="1110063" y="1246300"/>
                  <a:pt x="1104211" y="1259696"/>
                  <a:pt x="1095074" y="1270660"/>
                </a:cubicBezTo>
                <a:cubicBezTo>
                  <a:pt x="1084323" y="1283562"/>
                  <a:pt x="1059448" y="1323080"/>
                  <a:pt x="1059448" y="1306286"/>
                </a:cubicBezTo>
                <a:cubicBezTo>
                  <a:pt x="1059448" y="1286751"/>
                  <a:pt x="1134097" y="1197314"/>
                  <a:pt x="1142575" y="1187532"/>
                </a:cubicBezTo>
                <a:cubicBezTo>
                  <a:pt x="1371299" y="923619"/>
                  <a:pt x="1117235" y="1241849"/>
                  <a:pt x="1451334" y="807522"/>
                </a:cubicBezTo>
                <a:cubicBezTo>
                  <a:pt x="1463402" y="791834"/>
                  <a:pt x="1475319" y="776028"/>
                  <a:pt x="1486960" y="760021"/>
                </a:cubicBezTo>
                <a:cubicBezTo>
                  <a:pt x="1506988" y="732482"/>
                  <a:pt x="1546337" y="676893"/>
                  <a:pt x="1546337" y="676893"/>
                </a:cubicBezTo>
                <a:cubicBezTo>
                  <a:pt x="1560948" y="633058"/>
                  <a:pt x="1560184" y="626762"/>
                  <a:pt x="1593838" y="581891"/>
                </a:cubicBezTo>
                <a:cubicBezTo>
                  <a:pt x="1603915" y="568456"/>
                  <a:pt x="1617589" y="558140"/>
                  <a:pt x="1629464" y="546265"/>
                </a:cubicBezTo>
                <a:cubicBezTo>
                  <a:pt x="1656691" y="464580"/>
                  <a:pt x="1619450" y="563790"/>
                  <a:pt x="1676965" y="463138"/>
                </a:cubicBezTo>
                <a:cubicBezTo>
                  <a:pt x="1683175" y="452270"/>
                  <a:pt x="1700462" y="432161"/>
                  <a:pt x="1688840" y="427512"/>
                </a:cubicBezTo>
                <a:cubicBezTo>
                  <a:pt x="1666484" y="418569"/>
                  <a:pt x="1641339" y="435429"/>
                  <a:pt x="1617588" y="439387"/>
                </a:cubicBezTo>
                <a:cubicBezTo>
                  <a:pt x="1570087" y="467096"/>
                  <a:pt x="1519079" y="489519"/>
                  <a:pt x="1475085" y="522514"/>
                </a:cubicBezTo>
                <a:cubicBezTo>
                  <a:pt x="1100352" y="803563"/>
                  <a:pt x="1649363" y="396002"/>
                  <a:pt x="1285079" y="653143"/>
                </a:cubicBezTo>
                <a:cubicBezTo>
                  <a:pt x="1202085" y="711727"/>
                  <a:pt x="1062755" y="833417"/>
                  <a:pt x="1000072" y="890649"/>
                </a:cubicBezTo>
                <a:cubicBezTo>
                  <a:pt x="966999" y="920846"/>
                  <a:pt x="936737" y="953984"/>
                  <a:pt x="905069" y="985652"/>
                </a:cubicBezTo>
                <a:cubicBezTo>
                  <a:pt x="885277" y="1005444"/>
                  <a:pt x="861218" y="1021738"/>
                  <a:pt x="845692" y="1045028"/>
                </a:cubicBezTo>
                <a:cubicBezTo>
                  <a:pt x="837775" y="1056903"/>
                  <a:pt x="812805" y="1091618"/>
                  <a:pt x="821942" y="1080654"/>
                </a:cubicBezTo>
                <a:cubicBezTo>
                  <a:pt x="987861" y="881555"/>
                  <a:pt x="826428" y="1066757"/>
                  <a:pt x="976321" y="866899"/>
                </a:cubicBezTo>
                <a:cubicBezTo>
                  <a:pt x="1010077" y="821891"/>
                  <a:pt x="1049024" y="780961"/>
                  <a:pt x="1083199" y="736270"/>
                </a:cubicBezTo>
                <a:cubicBezTo>
                  <a:pt x="1100538" y="713595"/>
                  <a:pt x="1113361" y="687693"/>
                  <a:pt x="1130700" y="665018"/>
                </a:cubicBezTo>
                <a:cubicBezTo>
                  <a:pt x="1164875" y="620328"/>
                  <a:pt x="1204488" y="579889"/>
                  <a:pt x="1237578" y="534390"/>
                </a:cubicBezTo>
                <a:cubicBezTo>
                  <a:pt x="1267935" y="492650"/>
                  <a:pt x="1291465" y="446291"/>
                  <a:pt x="1320705" y="403761"/>
                </a:cubicBezTo>
                <a:cubicBezTo>
                  <a:pt x="1335065" y="382874"/>
                  <a:pt x="1353779" y="365224"/>
                  <a:pt x="1368207" y="344384"/>
                </a:cubicBezTo>
                <a:cubicBezTo>
                  <a:pt x="1389463" y="313680"/>
                  <a:pt x="1406869" y="280454"/>
                  <a:pt x="1427583" y="249382"/>
                </a:cubicBezTo>
                <a:cubicBezTo>
                  <a:pt x="1446472" y="221049"/>
                  <a:pt x="1467168" y="193963"/>
                  <a:pt x="1486960" y="166254"/>
                </a:cubicBezTo>
                <a:cubicBezTo>
                  <a:pt x="1490918" y="154379"/>
                  <a:pt x="1492900" y="141649"/>
                  <a:pt x="1498835" y="130628"/>
                </a:cubicBezTo>
                <a:cubicBezTo>
                  <a:pt x="1520721" y="89983"/>
                  <a:pt x="1570087" y="11875"/>
                  <a:pt x="1570087" y="11875"/>
                </a:cubicBezTo>
                <a:cubicBezTo>
                  <a:pt x="1574045" y="23750"/>
                  <a:pt x="1584998" y="35357"/>
                  <a:pt x="1581962" y="47501"/>
                </a:cubicBezTo>
                <a:cubicBezTo>
                  <a:pt x="1572506" y="85323"/>
                  <a:pt x="1553207" y="120195"/>
                  <a:pt x="1534461" y="154379"/>
                </a:cubicBezTo>
                <a:cubicBezTo>
                  <a:pt x="1485823" y="243072"/>
                  <a:pt x="1432125" y="328898"/>
                  <a:pt x="1380082" y="415636"/>
                </a:cubicBezTo>
                <a:cubicBezTo>
                  <a:pt x="1293025" y="560730"/>
                  <a:pt x="1271013" y="596687"/>
                  <a:pt x="1166326" y="736270"/>
                </a:cubicBezTo>
                <a:cubicBezTo>
                  <a:pt x="1147776" y="761003"/>
                  <a:pt x="1124779" y="782264"/>
                  <a:pt x="1106950" y="807522"/>
                </a:cubicBezTo>
                <a:cubicBezTo>
                  <a:pt x="1077186" y="849687"/>
                  <a:pt x="1054344" y="896531"/>
                  <a:pt x="1023822" y="938151"/>
                </a:cubicBezTo>
                <a:cubicBezTo>
                  <a:pt x="1010580" y="956208"/>
                  <a:pt x="990894" y="968651"/>
                  <a:pt x="976321" y="985652"/>
                </a:cubicBezTo>
                <a:cubicBezTo>
                  <a:pt x="967033" y="996488"/>
                  <a:pt x="961134" y="1009860"/>
                  <a:pt x="952570" y="1021278"/>
                </a:cubicBezTo>
                <a:cubicBezTo>
                  <a:pt x="937362" y="1041555"/>
                  <a:pt x="921908" y="1061710"/>
                  <a:pt x="905069" y="1080654"/>
                </a:cubicBezTo>
                <a:cubicBezTo>
                  <a:pt x="904228" y="1081601"/>
                  <a:pt x="833817" y="1145630"/>
                  <a:pt x="833817" y="1163782"/>
                </a:cubicBezTo>
                <a:lnTo>
                  <a:pt x="857568" y="1140031"/>
                </a:lnTo>
                <a:cubicBezTo>
                  <a:pt x="873402" y="1124197"/>
                  <a:pt x="890734" y="1109732"/>
                  <a:pt x="905069" y="1092530"/>
                </a:cubicBezTo>
                <a:cubicBezTo>
                  <a:pt x="956390" y="1030945"/>
                  <a:pt x="988657" y="994698"/>
                  <a:pt x="1035698" y="926275"/>
                </a:cubicBezTo>
                <a:cubicBezTo>
                  <a:pt x="1056854" y="895502"/>
                  <a:pt x="1076258" y="863530"/>
                  <a:pt x="1095074" y="831273"/>
                </a:cubicBezTo>
                <a:cubicBezTo>
                  <a:pt x="1103994" y="815982"/>
                  <a:pt x="1108673" y="798274"/>
                  <a:pt x="1118825" y="783771"/>
                </a:cubicBezTo>
                <a:cubicBezTo>
                  <a:pt x="1136554" y="758443"/>
                  <a:pt x="1158409" y="736270"/>
                  <a:pt x="1178201" y="712519"/>
                </a:cubicBezTo>
                <a:cubicBezTo>
                  <a:pt x="1182160" y="700644"/>
                  <a:pt x="1184479" y="688089"/>
                  <a:pt x="1190077" y="676893"/>
                </a:cubicBezTo>
                <a:cubicBezTo>
                  <a:pt x="1218224" y="620600"/>
                  <a:pt x="1250949" y="630661"/>
                  <a:pt x="1130700" y="665018"/>
                </a:cubicBezTo>
                <a:cubicBezTo>
                  <a:pt x="1099033" y="692727"/>
                  <a:pt x="1064409" y="717383"/>
                  <a:pt x="1035698" y="748145"/>
                </a:cubicBezTo>
                <a:cubicBezTo>
                  <a:pt x="1008689" y="777084"/>
                  <a:pt x="988842" y="811975"/>
                  <a:pt x="964446" y="843148"/>
                </a:cubicBezTo>
                <a:cubicBezTo>
                  <a:pt x="917582" y="903029"/>
                  <a:pt x="870207" y="962521"/>
                  <a:pt x="821942" y="1021278"/>
                </a:cubicBezTo>
                <a:cubicBezTo>
                  <a:pt x="779154" y="1073367"/>
                  <a:pt x="725995" y="1117854"/>
                  <a:pt x="691313" y="1175657"/>
                </a:cubicBezTo>
                <a:cubicBezTo>
                  <a:pt x="550799" y="1409846"/>
                  <a:pt x="673089" y="1215263"/>
                  <a:pt x="584435" y="1341912"/>
                </a:cubicBezTo>
                <a:cubicBezTo>
                  <a:pt x="568066" y="1365297"/>
                  <a:pt x="514098" y="1430291"/>
                  <a:pt x="536934" y="1413164"/>
                </a:cubicBezTo>
                <a:cubicBezTo>
                  <a:pt x="609558" y="1358695"/>
                  <a:pt x="594661" y="1373367"/>
                  <a:pt x="679438" y="1282535"/>
                </a:cubicBezTo>
                <a:cubicBezTo>
                  <a:pt x="704339" y="1255855"/>
                  <a:pt x="725730" y="1226032"/>
                  <a:pt x="750690" y="1199408"/>
                </a:cubicBezTo>
                <a:cubicBezTo>
                  <a:pt x="785149" y="1162652"/>
                  <a:pt x="824571" y="1130604"/>
                  <a:pt x="857568" y="1092530"/>
                </a:cubicBezTo>
                <a:cubicBezTo>
                  <a:pt x="876263" y="1070959"/>
                  <a:pt x="887237" y="1043568"/>
                  <a:pt x="905069" y="1021278"/>
                </a:cubicBezTo>
                <a:cubicBezTo>
                  <a:pt x="966492" y="944499"/>
                  <a:pt x="1044486" y="879961"/>
                  <a:pt x="1095074" y="795647"/>
                </a:cubicBezTo>
                <a:cubicBezTo>
                  <a:pt x="1118825" y="756062"/>
                  <a:pt x="1140719" y="715303"/>
                  <a:pt x="1166326" y="676893"/>
                </a:cubicBezTo>
                <a:cubicBezTo>
                  <a:pt x="1196191" y="632095"/>
                  <a:pt x="1237251" y="594421"/>
                  <a:pt x="1261329" y="546265"/>
                </a:cubicBezTo>
                <a:cubicBezTo>
                  <a:pt x="1280776" y="507371"/>
                  <a:pt x="1313340" y="434878"/>
                  <a:pt x="1344456" y="403761"/>
                </a:cubicBezTo>
                <a:cubicBezTo>
                  <a:pt x="1356973" y="391243"/>
                  <a:pt x="1331327" y="437100"/>
                  <a:pt x="1320705" y="451262"/>
                </a:cubicBezTo>
                <a:cubicBezTo>
                  <a:pt x="1296954" y="482930"/>
                  <a:pt x="1270328" y="512632"/>
                  <a:pt x="1249453" y="546265"/>
                </a:cubicBezTo>
                <a:cubicBezTo>
                  <a:pt x="1198963" y="627611"/>
                  <a:pt x="1154451" y="712520"/>
                  <a:pt x="1106950" y="795647"/>
                </a:cubicBezTo>
                <a:cubicBezTo>
                  <a:pt x="1091116" y="823356"/>
                  <a:pt x="1075438" y="851155"/>
                  <a:pt x="1059448" y="878774"/>
                </a:cubicBezTo>
                <a:cubicBezTo>
                  <a:pt x="1031895" y="926366"/>
                  <a:pt x="1000914" y="972091"/>
                  <a:pt x="976321" y="1021278"/>
                </a:cubicBezTo>
                <a:cubicBezTo>
                  <a:pt x="952570" y="1068779"/>
                  <a:pt x="929918" y="1116846"/>
                  <a:pt x="905069" y="1163782"/>
                </a:cubicBezTo>
                <a:cubicBezTo>
                  <a:pt x="894270" y="1184181"/>
                  <a:pt x="880305" y="1202792"/>
                  <a:pt x="869443" y="1223158"/>
                </a:cubicBezTo>
                <a:cubicBezTo>
                  <a:pt x="848616" y="1262208"/>
                  <a:pt x="834615" y="1305088"/>
                  <a:pt x="810066" y="1341912"/>
                </a:cubicBezTo>
                <a:cubicBezTo>
                  <a:pt x="802149" y="1353787"/>
                  <a:pt x="792112" y="1364496"/>
                  <a:pt x="786316" y="1377538"/>
                </a:cubicBezTo>
                <a:cubicBezTo>
                  <a:pt x="776148" y="1400416"/>
                  <a:pt x="744862" y="1466493"/>
                  <a:pt x="762565" y="1448790"/>
                </a:cubicBezTo>
                <a:cubicBezTo>
                  <a:pt x="814025" y="1397330"/>
                  <a:pt x="862175" y="1342333"/>
                  <a:pt x="916944" y="1294410"/>
                </a:cubicBezTo>
                <a:cubicBezTo>
                  <a:pt x="1010516" y="1212535"/>
                  <a:pt x="1040145" y="1190329"/>
                  <a:pt x="1130700" y="1092530"/>
                </a:cubicBezTo>
                <a:cubicBezTo>
                  <a:pt x="1191673" y="1026679"/>
                  <a:pt x="1250634" y="958966"/>
                  <a:pt x="1308830" y="890649"/>
                </a:cubicBezTo>
                <a:cubicBezTo>
                  <a:pt x="1460475" y="712632"/>
                  <a:pt x="1352698" y="823031"/>
                  <a:pt x="1439459" y="736270"/>
                </a:cubicBezTo>
                <a:cubicBezTo>
                  <a:pt x="1493912" y="627361"/>
                  <a:pt x="1421937" y="758797"/>
                  <a:pt x="1522586" y="629392"/>
                </a:cubicBezTo>
                <a:cubicBezTo>
                  <a:pt x="1533454" y="615418"/>
                  <a:pt x="1536955" y="596903"/>
                  <a:pt x="1546337" y="581891"/>
                </a:cubicBezTo>
                <a:cubicBezTo>
                  <a:pt x="1556827" y="565107"/>
                  <a:pt x="1600338" y="541741"/>
                  <a:pt x="1581962" y="534390"/>
                </a:cubicBezTo>
                <a:cubicBezTo>
                  <a:pt x="1551655" y="522267"/>
                  <a:pt x="1518627" y="550223"/>
                  <a:pt x="1486960" y="558140"/>
                </a:cubicBezTo>
                <a:cubicBezTo>
                  <a:pt x="1435500" y="617517"/>
                  <a:pt x="1384641" y="677419"/>
                  <a:pt x="1332581" y="736270"/>
                </a:cubicBezTo>
                <a:cubicBezTo>
                  <a:pt x="1293591" y="780346"/>
                  <a:pt x="1245898" y="817559"/>
                  <a:pt x="1213827" y="866899"/>
                </a:cubicBezTo>
                <a:cubicBezTo>
                  <a:pt x="1162367" y="946068"/>
                  <a:pt x="1126215" y="1037638"/>
                  <a:pt x="1059448" y="1104405"/>
                </a:cubicBezTo>
                <a:cubicBezTo>
                  <a:pt x="1043614" y="1120239"/>
                  <a:pt x="1025189" y="1133849"/>
                  <a:pt x="1011947" y="1151906"/>
                </a:cubicBezTo>
                <a:cubicBezTo>
                  <a:pt x="981426" y="1193526"/>
                  <a:pt x="965315" y="1246040"/>
                  <a:pt x="928820" y="1282535"/>
                </a:cubicBezTo>
                <a:cubicBezTo>
                  <a:pt x="912986" y="1298369"/>
                  <a:pt x="895306" y="1312550"/>
                  <a:pt x="881318" y="1330036"/>
                </a:cubicBezTo>
                <a:cubicBezTo>
                  <a:pt x="863486" y="1352326"/>
                  <a:pt x="816690" y="1424124"/>
                  <a:pt x="833817" y="1401288"/>
                </a:cubicBezTo>
                <a:cubicBezTo>
                  <a:pt x="869443" y="1353787"/>
                  <a:pt x="900573" y="1302554"/>
                  <a:pt x="940695" y="1258784"/>
                </a:cubicBezTo>
                <a:cubicBezTo>
                  <a:pt x="1071324" y="1116280"/>
                  <a:pt x="1209689" y="980500"/>
                  <a:pt x="1332581" y="831273"/>
                </a:cubicBezTo>
                <a:lnTo>
                  <a:pt x="1498835" y="629392"/>
                </a:lnTo>
                <a:cubicBezTo>
                  <a:pt x="1547570" y="569827"/>
                  <a:pt x="1586994" y="519214"/>
                  <a:pt x="1629464" y="451262"/>
                </a:cubicBezTo>
                <a:cubicBezTo>
                  <a:pt x="1649256" y="419595"/>
                  <a:pt x="1668791" y="387765"/>
                  <a:pt x="1688840" y="356260"/>
                </a:cubicBezTo>
                <a:cubicBezTo>
                  <a:pt x="1696503" y="344219"/>
                  <a:pt x="1723736" y="311718"/>
                  <a:pt x="1712591" y="320634"/>
                </a:cubicBezTo>
                <a:cubicBezTo>
                  <a:pt x="1669390" y="355194"/>
                  <a:pt x="1641398" y="374003"/>
                  <a:pt x="1605713" y="415636"/>
                </a:cubicBezTo>
                <a:cubicBezTo>
                  <a:pt x="1572723" y="454125"/>
                  <a:pt x="1543364" y="495614"/>
                  <a:pt x="1510711" y="534390"/>
                </a:cubicBezTo>
                <a:cubicBezTo>
                  <a:pt x="1374241" y="696448"/>
                  <a:pt x="1318777" y="718800"/>
                  <a:pt x="1190077" y="961901"/>
                </a:cubicBezTo>
                <a:cubicBezTo>
                  <a:pt x="1154451" y="1029195"/>
                  <a:pt x="1121291" y="1097853"/>
                  <a:pt x="1083199" y="1163782"/>
                </a:cubicBezTo>
                <a:cubicBezTo>
                  <a:pt x="1018330" y="1276055"/>
                  <a:pt x="973005" y="1404604"/>
                  <a:pt x="881318" y="1496291"/>
                </a:cubicBezTo>
                <a:cubicBezTo>
                  <a:pt x="869443" y="1508166"/>
                  <a:pt x="854708" y="1517748"/>
                  <a:pt x="845692" y="1531917"/>
                </a:cubicBezTo>
                <a:cubicBezTo>
                  <a:pt x="826684" y="1561787"/>
                  <a:pt x="816031" y="1596337"/>
                  <a:pt x="798191" y="1626919"/>
                </a:cubicBezTo>
                <a:cubicBezTo>
                  <a:pt x="788218" y="1644015"/>
                  <a:pt x="773915" y="1658206"/>
                  <a:pt x="762565" y="1674421"/>
                </a:cubicBezTo>
                <a:cubicBezTo>
                  <a:pt x="746196" y="1697806"/>
                  <a:pt x="702299" y="1771204"/>
                  <a:pt x="715064" y="1745673"/>
                </a:cubicBezTo>
                <a:cubicBezTo>
                  <a:pt x="722981" y="1729839"/>
                  <a:pt x="729432" y="1713183"/>
                  <a:pt x="738814" y="1698171"/>
                </a:cubicBezTo>
                <a:cubicBezTo>
                  <a:pt x="776081" y="1638543"/>
                  <a:pt x="817534" y="1611036"/>
                  <a:pt x="869443" y="1555667"/>
                </a:cubicBezTo>
                <a:cubicBezTo>
                  <a:pt x="1091782" y="1318506"/>
                  <a:pt x="789488" y="1618009"/>
                  <a:pt x="1071324" y="1353787"/>
                </a:cubicBezTo>
                <a:cubicBezTo>
                  <a:pt x="1095828" y="1330815"/>
                  <a:pt x="1117073" y="1304394"/>
                  <a:pt x="1142575" y="1282535"/>
                </a:cubicBezTo>
                <a:cubicBezTo>
                  <a:pt x="1200308" y="1233049"/>
                  <a:pt x="1262972" y="1189517"/>
                  <a:pt x="1320705" y="1140031"/>
                </a:cubicBezTo>
                <a:cubicBezTo>
                  <a:pt x="1376123" y="1092530"/>
                  <a:pt x="1435348" y="1049139"/>
                  <a:pt x="1486960" y="997527"/>
                </a:cubicBezTo>
                <a:cubicBezTo>
                  <a:pt x="1502794" y="981693"/>
                  <a:pt x="1521291" y="968135"/>
                  <a:pt x="1534461" y="950026"/>
                </a:cubicBezTo>
                <a:cubicBezTo>
                  <a:pt x="1553232" y="924216"/>
                  <a:pt x="1566680" y="894916"/>
                  <a:pt x="1581962" y="866899"/>
                </a:cubicBezTo>
                <a:cubicBezTo>
                  <a:pt x="1590439" y="851358"/>
                  <a:pt x="1618231" y="806879"/>
                  <a:pt x="1605713" y="819397"/>
                </a:cubicBezTo>
                <a:cubicBezTo>
                  <a:pt x="1341589" y="1083521"/>
                  <a:pt x="1569946" y="862012"/>
                  <a:pt x="1475085" y="997527"/>
                </a:cubicBezTo>
                <a:cubicBezTo>
                  <a:pt x="1457356" y="1022855"/>
                  <a:pt x="1432426" y="1042773"/>
                  <a:pt x="1415708" y="1068779"/>
                </a:cubicBezTo>
                <a:cubicBezTo>
                  <a:pt x="1396562" y="1098561"/>
                  <a:pt x="1385773" y="1133041"/>
                  <a:pt x="1368207" y="1163782"/>
                </a:cubicBezTo>
                <a:cubicBezTo>
                  <a:pt x="1354045" y="1188566"/>
                  <a:pt x="1320705" y="1235034"/>
                  <a:pt x="1320705" y="1235034"/>
                </a:cubicBezTo>
                <a:cubicBezTo>
                  <a:pt x="1316747" y="1246909"/>
                  <a:pt x="1296312" y="1270660"/>
                  <a:pt x="1308830" y="1270660"/>
                </a:cubicBezTo>
                <a:cubicBezTo>
                  <a:pt x="1325624" y="1270660"/>
                  <a:pt x="1333397" y="1247673"/>
                  <a:pt x="1344456" y="1235034"/>
                </a:cubicBezTo>
                <a:cubicBezTo>
                  <a:pt x="1361147" y="1215959"/>
                  <a:pt x="1377598" y="1196544"/>
                  <a:pt x="1391957" y="1175657"/>
                </a:cubicBezTo>
                <a:cubicBezTo>
                  <a:pt x="1421197" y="1133127"/>
                  <a:pt x="1445086" y="1087026"/>
                  <a:pt x="1475085" y="1045028"/>
                </a:cubicBezTo>
                <a:cubicBezTo>
                  <a:pt x="1504549" y="1003778"/>
                  <a:pt x="1539672" y="966829"/>
                  <a:pt x="1570087" y="926275"/>
                </a:cubicBezTo>
                <a:cubicBezTo>
                  <a:pt x="1587214" y="903439"/>
                  <a:pt x="1600997" y="878251"/>
                  <a:pt x="1617588" y="855023"/>
                </a:cubicBezTo>
                <a:cubicBezTo>
                  <a:pt x="1640596" y="822812"/>
                  <a:pt x="1666882" y="792957"/>
                  <a:pt x="1688840" y="760021"/>
                </a:cubicBezTo>
                <a:cubicBezTo>
                  <a:pt x="1872155" y="485052"/>
                  <a:pt x="1641734" y="820588"/>
                  <a:pt x="1771968" y="653143"/>
                </a:cubicBezTo>
                <a:cubicBezTo>
                  <a:pt x="1789493" y="630611"/>
                  <a:pt x="1839654" y="561708"/>
                  <a:pt x="1819469" y="581891"/>
                </a:cubicBezTo>
                <a:cubicBezTo>
                  <a:pt x="1795390" y="605968"/>
                  <a:pt x="1781891" y="638859"/>
                  <a:pt x="1760092" y="665018"/>
                </a:cubicBezTo>
                <a:cubicBezTo>
                  <a:pt x="1683527" y="756898"/>
                  <a:pt x="1638643" y="806301"/>
                  <a:pt x="1570087" y="926275"/>
                </a:cubicBezTo>
                <a:cubicBezTo>
                  <a:pt x="1554253" y="953984"/>
                  <a:pt x="1539500" y="982340"/>
                  <a:pt x="1522586" y="1009403"/>
                </a:cubicBezTo>
                <a:cubicBezTo>
                  <a:pt x="1480105" y="1077372"/>
                  <a:pt x="1433195" y="1142553"/>
                  <a:pt x="1391957" y="1211283"/>
                </a:cubicBezTo>
                <a:cubicBezTo>
                  <a:pt x="1380082" y="1231075"/>
                  <a:pt x="1367540" y="1250483"/>
                  <a:pt x="1356331" y="1270660"/>
                </a:cubicBezTo>
                <a:cubicBezTo>
                  <a:pt x="1347734" y="1286135"/>
                  <a:pt x="1320063" y="1330679"/>
                  <a:pt x="1332581" y="1318161"/>
                </a:cubicBezTo>
                <a:cubicBezTo>
                  <a:pt x="1348902" y="1301840"/>
                  <a:pt x="1355026" y="1277732"/>
                  <a:pt x="1368207" y="1258784"/>
                </a:cubicBezTo>
                <a:cubicBezTo>
                  <a:pt x="1375370" y="1248487"/>
                  <a:pt x="1580382" y="964738"/>
                  <a:pt x="1617588" y="914400"/>
                </a:cubicBezTo>
                <a:cubicBezTo>
                  <a:pt x="1652881" y="866651"/>
                  <a:pt x="1689772" y="820082"/>
                  <a:pt x="1724466" y="771896"/>
                </a:cubicBezTo>
                <a:cubicBezTo>
                  <a:pt x="1761037" y="721103"/>
                  <a:pt x="1791276" y="665599"/>
                  <a:pt x="1831344" y="617517"/>
                </a:cubicBezTo>
                <a:cubicBezTo>
                  <a:pt x="1904880" y="529275"/>
                  <a:pt x="1907906" y="528826"/>
                  <a:pt x="1985724" y="415636"/>
                </a:cubicBezTo>
                <a:cubicBezTo>
                  <a:pt x="1998800" y="396616"/>
                  <a:pt x="2007501" y="374725"/>
                  <a:pt x="2021350" y="356260"/>
                </a:cubicBezTo>
                <a:cubicBezTo>
                  <a:pt x="2031426" y="342825"/>
                  <a:pt x="2045916" y="333273"/>
                  <a:pt x="2056975" y="320634"/>
                </a:cubicBezTo>
                <a:cubicBezTo>
                  <a:pt x="2073666" y="301559"/>
                  <a:pt x="2089942" y="282022"/>
                  <a:pt x="2104477" y="261257"/>
                </a:cubicBezTo>
                <a:cubicBezTo>
                  <a:pt x="2130572" y="223978"/>
                  <a:pt x="2144076" y="193934"/>
                  <a:pt x="2163853" y="154379"/>
                </a:cubicBezTo>
                <a:cubicBezTo>
                  <a:pt x="2159895" y="178130"/>
                  <a:pt x="2162230" y="203845"/>
                  <a:pt x="2151978" y="225631"/>
                </a:cubicBezTo>
                <a:cubicBezTo>
                  <a:pt x="2130002" y="272330"/>
                  <a:pt x="2096411" y="312623"/>
                  <a:pt x="2068851" y="356260"/>
                </a:cubicBezTo>
                <a:cubicBezTo>
                  <a:pt x="2048910" y="387834"/>
                  <a:pt x="2031179" y="420874"/>
                  <a:pt x="2009474" y="451262"/>
                </a:cubicBezTo>
                <a:cubicBezTo>
                  <a:pt x="1989682" y="478971"/>
                  <a:pt x="1968454" y="505709"/>
                  <a:pt x="1950098" y="534390"/>
                </a:cubicBezTo>
                <a:cubicBezTo>
                  <a:pt x="1905085" y="604722"/>
                  <a:pt x="1868583" y="680613"/>
                  <a:pt x="1819469" y="748145"/>
                </a:cubicBezTo>
                <a:cubicBezTo>
                  <a:pt x="1787801" y="791688"/>
                  <a:pt x="1754331" y="833976"/>
                  <a:pt x="1724466" y="878774"/>
                </a:cubicBezTo>
                <a:cubicBezTo>
                  <a:pt x="1708632" y="902525"/>
                  <a:pt x="1692290" y="925944"/>
                  <a:pt x="1676965" y="950026"/>
                </a:cubicBezTo>
                <a:cubicBezTo>
                  <a:pt x="1664573" y="969499"/>
                  <a:pt x="1654575" y="990494"/>
                  <a:pt x="1641339" y="1009403"/>
                </a:cubicBezTo>
                <a:cubicBezTo>
                  <a:pt x="1626804" y="1030167"/>
                  <a:pt x="1607898" y="1047690"/>
                  <a:pt x="1593838" y="1068779"/>
                </a:cubicBezTo>
                <a:cubicBezTo>
                  <a:pt x="1584018" y="1083508"/>
                  <a:pt x="1558754" y="1129880"/>
                  <a:pt x="1570087" y="1116280"/>
                </a:cubicBezTo>
                <a:cubicBezTo>
                  <a:pt x="1620770" y="1055461"/>
                  <a:pt x="1656610" y="982256"/>
                  <a:pt x="1712591" y="926275"/>
                </a:cubicBezTo>
                <a:cubicBezTo>
                  <a:pt x="1748217" y="890649"/>
                  <a:pt x="1785497" y="856604"/>
                  <a:pt x="1819469" y="819397"/>
                </a:cubicBezTo>
                <a:cubicBezTo>
                  <a:pt x="1868684" y="765495"/>
                  <a:pt x="1910361" y="704755"/>
                  <a:pt x="1961973" y="653143"/>
                </a:cubicBezTo>
                <a:cubicBezTo>
                  <a:pt x="2076236" y="538880"/>
                  <a:pt x="1877216" y="741805"/>
                  <a:pt x="2056975" y="534390"/>
                </a:cubicBezTo>
                <a:cubicBezTo>
                  <a:pt x="2086306" y="500547"/>
                  <a:pt x="2127136" y="476650"/>
                  <a:pt x="2151978" y="439387"/>
                </a:cubicBezTo>
                <a:cubicBezTo>
                  <a:pt x="2159895" y="427512"/>
                  <a:pt x="2175729" y="389489"/>
                  <a:pt x="2175729" y="403761"/>
                </a:cubicBezTo>
                <a:cubicBezTo>
                  <a:pt x="2175729" y="425078"/>
                  <a:pt x="2163596" y="445265"/>
                  <a:pt x="2151978" y="463138"/>
                </a:cubicBezTo>
                <a:cubicBezTo>
                  <a:pt x="2111850" y="524873"/>
                  <a:pt x="2060374" y="578828"/>
                  <a:pt x="2021350" y="641267"/>
                </a:cubicBezTo>
                <a:cubicBezTo>
                  <a:pt x="1697268" y="1159799"/>
                  <a:pt x="1950697" y="783001"/>
                  <a:pt x="1783843" y="997527"/>
                </a:cubicBezTo>
                <a:cubicBezTo>
                  <a:pt x="1747389" y="1044396"/>
                  <a:pt x="1709221" y="1090180"/>
                  <a:pt x="1676965" y="1140031"/>
                </a:cubicBezTo>
                <a:cubicBezTo>
                  <a:pt x="1665384" y="1157928"/>
                  <a:pt x="1664512" y="1181331"/>
                  <a:pt x="1653214" y="1199408"/>
                </a:cubicBezTo>
                <a:cubicBezTo>
                  <a:pt x="1644313" y="1213649"/>
                  <a:pt x="1627664" y="1221599"/>
                  <a:pt x="1617588" y="1235034"/>
                </a:cubicBezTo>
                <a:cubicBezTo>
                  <a:pt x="1591898" y="1269288"/>
                  <a:pt x="1572027" y="1307658"/>
                  <a:pt x="1546337" y="1341912"/>
                </a:cubicBezTo>
                <a:cubicBezTo>
                  <a:pt x="1536261" y="1355347"/>
                  <a:pt x="1510711" y="1394332"/>
                  <a:pt x="1510711" y="1377538"/>
                </a:cubicBezTo>
                <a:cubicBezTo>
                  <a:pt x="1510711" y="1341246"/>
                  <a:pt x="1562224" y="1307208"/>
                  <a:pt x="1581962" y="1282535"/>
                </a:cubicBezTo>
                <a:cubicBezTo>
                  <a:pt x="1619054" y="1236169"/>
                  <a:pt x="1650593" y="1185449"/>
                  <a:pt x="1688840" y="1140031"/>
                </a:cubicBezTo>
                <a:cubicBezTo>
                  <a:pt x="1714082" y="1110057"/>
                  <a:pt x="1747910" y="1087836"/>
                  <a:pt x="1771968" y="1056904"/>
                </a:cubicBezTo>
                <a:cubicBezTo>
                  <a:pt x="1863857" y="938760"/>
                  <a:pt x="1817542" y="975062"/>
                  <a:pt x="1890721" y="926275"/>
                </a:cubicBezTo>
                <a:cubicBezTo>
                  <a:pt x="1945248" y="844486"/>
                  <a:pt x="1875583" y="943936"/>
                  <a:pt x="1961973" y="843148"/>
                </a:cubicBezTo>
                <a:cubicBezTo>
                  <a:pt x="1971261" y="832312"/>
                  <a:pt x="1977428" y="819136"/>
                  <a:pt x="1985724" y="807522"/>
                </a:cubicBezTo>
                <a:cubicBezTo>
                  <a:pt x="1997228" y="791417"/>
                  <a:pt x="2030201" y="742318"/>
                  <a:pt x="2021350" y="760021"/>
                </a:cubicBezTo>
                <a:cubicBezTo>
                  <a:pt x="1968383" y="865955"/>
                  <a:pt x="1950519" y="872204"/>
                  <a:pt x="1890721" y="961901"/>
                </a:cubicBezTo>
                <a:cubicBezTo>
                  <a:pt x="1862092" y="1004845"/>
                  <a:pt x="1833762" y="1048044"/>
                  <a:pt x="1807594" y="1092530"/>
                </a:cubicBezTo>
                <a:cubicBezTo>
                  <a:pt x="1794131" y="1115418"/>
                  <a:pt x="1786440" y="1141518"/>
                  <a:pt x="1771968" y="1163782"/>
                </a:cubicBezTo>
                <a:cubicBezTo>
                  <a:pt x="1734852" y="1220883"/>
                  <a:pt x="1690990" y="1273370"/>
                  <a:pt x="1653214" y="1330036"/>
                </a:cubicBezTo>
                <a:cubicBezTo>
                  <a:pt x="1645297" y="1341911"/>
                  <a:pt x="1636395" y="1353186"/>
                  <a:pt x="1629464" y="1365662"/>
                </a:cubicBezTo>
                <a:cubicBezTo>
                  <a:pt x="1616568" y="1388874"/>
                  <a:pt x="1605714" y="1413164"/>
                  <a:pt x="1593838" y="1436914"/>
                </a:cubicBezTo>
                <a:cubicBezTo>
                  <a:pt x="1585921" y="1452747"/>
                  <a:pt x="1608805" y="1404783"/>
                  <a:pt x="1617588" y="1389413"/>
                </a:cubicBezTo>
                <a:cubicBezTo>
                  <a:pt x="1640491" y="1349332"/>
                  <a:pt x="1660002" y="1306707"/>
                  <a:pt x="1688840" y="1270660"/>
                </a:cubicBezTo>
                <a:cubicBezTo>
                  <a:pt x="1736341" y="1211283"/>
                  <a:pt x="1785387" y="1153110"/>
                  <a:pt x="1831344" y="1092530"/>
                </a:cubicBezTo>
                <a:cubicBezTo>
                  <a:pt x="1872505" y="1038272"/>
                  <a:pt x="1906499" y="978594"/>
                  <a:pt x="1950098" y="926275"/>
                </a:cubicBezTo>
                <a:cubicBezTo>
                  <a:pt x="1989682" y="878774"/>
                  <a:pt x="2034553" y="835219"/>
                  <a:pt x="2068851" y="783771"/>
                </a:cubicBezTo>
                <a:cubicBezTo>
                  <a:pt x="2076768" y="771896"/>
                  <a:pt x="2086218" y="760910"/>
                  <a:pt x="2092601" y="748145"/>
                </a:cubicBezTo>
                <a:cubicBezTo>
                  <a:pt x="2095105" y="743138"/>
                  <a:pt x="2084684" y="756062"/>
                  <a:pt x="2080726" y="760021"/>
                </a:cubicBezTo>
                <a:cubicBezTo>
                  <a:pt x="2064892" y="775855"/>
                  <a:pt x="2045646" y="788891"/>
                  <a:pt x="2033225" y="807522"/>
                </a:cubicBezTo>
                <a:cubicBezTo>
                  <a:pt x="2001557" y="855023"/>
                  <a:pt x="1978590" y="909658"/>
                  <a:pt x="1938222" y="950026"/>
                </a:cubicBezTo>
                <a:cubicBezTo>
                  <a:pt x="1901485" y="986763"/>
                  <a:pt x="1887715" y="997910"/>
                  <a:pt x="1855095" y="1045028"/>
                </a:cubicBezTo>
                <a:cubicBezTo>
                  <a:pt x="1833838" y="1075732"/>
                  <a:pt x="1762317" y="1123330"/>
                  <a:pt x="1795718" y="1140031"/>
                </a:cubicBezTo>
                <a:cubicBezTo>
                  <a:pt x="1830767" y="1157556"/>
                  <a:pt x="1852108" y="1085552"/>
                  <a:pt x="1878846" y="1056904"/>
                </a:cubicBezTo>
                <a:cubicBezTo>
                  <a:pt x="1907557" y="1026142"/>
                  <a:pt x="1935438" y="994559"/>
                  <a:pt x="1961973" y="961901"/>
                </a:cubicBezTo>
                <a:cubicBezTo>
                  <a:pt x="1986935" y="931179"/>
                  <a:pt x="2008497" y="897809"/>
                  <a:pt x="2033225" y="866899"/>
                </a:cubicBezTo>
                <a:cubicBezTo>
                  <a:pt x="2056023" y="838401"/>
                  <a:pt x="2083012" y="813286"/>
                  <a:pt x="2104477" y="783771"/>
                </a:cubicBezTo>
                <a:cubicBezTo>
                  <a:pt x="2114889" y="769454"/>
                  <a:pt x="2116466" y="749501"/>
                  <a:pt x="2128227" y="736270"/>
                </a:cubicBezTo>
                <a:cubicBezTo>
                  <a:pt x="2148767" y="713163"/>
                  <a:pt x="2178797" y="699873"/>
                  <a:pt x="2199479" y="676893"/>
                </a:cubicBezTo>
                <a:cubicBezTo>
                  <a:pt x="2214920" y="659737"/>
                  <a:pt x="2221869" y="636426"/>
                  <a:pt x="2235105" y="617517"/>
                </a:cubicBezTo>
                <a:cubicBezTo>
                  <a:pt x="2249640" y="596752"/>
                  <a:pt x="2265768" y="577084"/>
                  <a:pt x="2282607" y="558140"/>
                </a:cubicBezTo>
                <a:cubicBezTo>
                  <a:pt x="2297484" y="541404"/>
                  <a:pt x="2310080" y="520653"/>
                  <a:pt x="2330108" y="510639"/>
                </a:cubicBezTo>
                <a:cubicBezTo>
                  <a:pt x="2342874" y="504256"/>
                  <a:pt x="2314274" y="534390"/>
                  <a:pt x="2306357" y="546265"/>
                </a:cubicBezTo>
                <a:cubicBezTo>
                  <a:pt x="2254059" y="703165"/>
                  <a:pt x="2322332" y="533746"/>
                  <a:pt x="2223230" y="676893"/>
                </a:cubicBezTo>
                <a:cubicBezTo>
                  <a:pt x="2203077" y="706003"/>
                  <a:pt x="2193805" y="741452"/>
                  <a:pt x="2175729" y="771896"/>
                </a:cubicBezTo>
                <a:cubicBezTo>
                  <a:pt x="2118533" y="868227"/>
                  <a:pt x="2056680" y="961717"/>
                  <a:pt x="1997599" y="1056904"/>
                </a:cubicBezTo>
                <a:cubicBezTo>
                  <a:pt x="1985427" y="1076515"/>
                  <a:pt x="1973848" y="1096488"/>
                  <a:pt x="1961973" y="1116280"/>
                </a:cubicBezTo>
                <a:cubicBezTo>
                  <a:pt x="1938222" y="1155865"/>
                  <a:pt x="1911366" y="1193745"/>
                  <a:pt x="1890721" y="1235034"/>
                </a:cubicBezTo>
                <a:cubicBezTo>
                  <a:pt x="1882804" y="1250868"/>
                  <a:pt x="1876248" y="1267458"/>
                  <a:pt x="1866970" y="1282535"/>
                </a:cubicBezTo>
                <a:cubicBezTo>
                  <a:pt x="1844530" y="1319001"/>
                  <a:pt x="1795718" y="1389413"/>
                  <a:pt x="1795718" y="1389413"/>
                </a:cubicBezTo>
                <a:cubicBezTo>
                  <a:pt x="1791760" y="1401288"/>
                  <a:pt x="1773829" y="1432550"/>
                  <a:pt x="1783843" y="1425039"/>
                </a:cubicBezTo>
                <a:cubicBezTo>
                  <a:pt x="1808576" y="1406489"/>
                  <a:pt x="1822423" y="1376663"/>
                  <a:pt x="1843220" y="1353787"/>
                </a:cubicBezTo>
                <a:cubicBezTo>
                  <a:pt x="2005696" y="1175063"/>
                  <a:pt x="1794946" y="1423590"/>
                  <a:pt x="1961973" y="1223158"/>
                </a:cubicBezTo>
                <a:cubicBezTo>
                  <a:pt x="2034252" y="1042465"/>
                  <a:pt x="1897926" y="1365531"/>
                  <a:pt x="2104477" y="1021278"/>
                </a:cubicBezTo>
                <a:cubicBezTo>
                  <a:pt x="2184515" y="887880"/>
                  <a:pt x="2091873" y="1031404"/>
                  <a:pt x="2187604" y="914400"/>
                </a:cubicBezTo>
                <a:cubicBezTo>
                  <a:pt x="2209167" y="888045"/>
                  <a:pt x="2225709" y="857863"/>
                  <a:pt x="2246981" y="831273"/>
                </a:cubicBezTo>
                <a:cubicBezTo>
                  <a:pt x="2257472" y="818159"/>
                  <a:pt x="2271856" y="808549"/>
                  <a:pt x="2282607" y="795647"/>
                </a:cubicBezTo>
                <a:cubicBezTo>
                  <a:pt x="2291744" y="784683"/>
                  <a:pt x="2315494" y="749057"/>
                  <a:pt x="2306357" y="760021"/>
                </a:cubicBezTo>
                <a:cubicBezTo>
                  <a:pt x="2185010" y="905636"/>
                  <a:pt x="2179058" y="912018"/>
                  <a:pt x="2092601" y="1045028"/>
                </a:cubicBezTo>
                <a:cubicBezTo>
                  <a:pt x="2064473" y="1088302"/>
                  <a:pt x="2035081" y="1130845"/>
                  <a:pt x="2009474" y="1175657"/>
                </a:cubicBezTo>
                <a:cubicBezTo>
                  <a:pt x="1993640" y="1203366"/>
                  <a:pt x="1980139" y="1232545"/>
                  <a:pt x="1961973" y="1258784"/>
                </a:cubicBezTo>
                <a:cubicBezTo>
                  <a:pt x="1944375" y="1284203"/>
                  <a:pt x="1922388" y="1306285"/>
                  <a:pt x="1902596" y="1330036"/>
                </a:cubicBezTo>
                <a:cubicBezTo>
                  <a:pt x="1898638" y="1341911"/>
                  <a:pt x="1896319" y="1354466"/>
                  <a:pt x="1890721" y="1365662"/>
                </a:cubicBezTo>
                <a:cubicBezTo>
                  <a:pt x="1884338" y="1378428"/>
                  <a:pt x="1856878" y="1411380"/>
                  <a:pt x="1866970" y="1401288"/>
                </a:cubicBezTo>
                <a:cubicBezTo>
                  <a:pt x="1939685" y="1328576"/>
                  <a:pt x="1895253" y="1349333"/>
                  <a:pt x="1961973" y="1258784"/>
                </a:cubicBezTo>
                <a:cubicBezTo>
                  <a:pt x="1998652" y="1209005"/>
                  <a:pt x="2046427" y="1167728"/>
                  <a:pt x="2080726" y="1116280"/>
                </a:cubicBezTo>
                <a:cubicBezTo>
                  <a:pt x="2098630" y="1089423"/>
                  <a:pt x="2139234" y="1025663"/>
                  <a:pt x="2163853" y="997527"/>
                </a:cubicBezTo>
                <a:cubicBezTo>
                  <a:pt x="2178599" y="980675"/>
                  <a:pt x="2195521" y="965860"/>
                  <a:pt x="2211355" y="950026"/>
                </a:cubicBezTo>
                <a:cubicBezTo>
                  <a:pt x="2237128" y="872704"/>
                  <a:pt x="2217090" y="938420"/>
                  <a:pt x="2199479" y="961901"/>
                </a:cubicBezTo>
                <a:cubicBezTo>
                  <a:pt x="2186044" y="979815"/>
                  <a:pt x="2165413" y="991489"/>
                  <a:pt x="2151978" y="1009403"/>
                </a:cubicBezTo>
                <a:cubicBezTo>
                  <a:pt x="2141356" y="1023565"/>
                  <a:pt x="2137609" y="1041892"/>
                  <a:pt x="2128227" y="1056904"/>
                </a:cubicBezTo>
                <a:cubicBezTo>
                  <a:pt x="2117737" y="1073688"/>
                  <a:pt x="2104105" y="1088299"/>
                  <a:pt x="2092601" y="1104405"/>
                </a:cubicBezTo>
                <a:cubicBezTo>
                  <a:pt x="2084305" y="1116019"/>
                  <a:pt x="2058759" y="1129939"/>
                  <a:pt x="2068851" y="1140031"/>
                </a:cubicBezTo>
                <a:cubicBezTo>
                  <a:pt x="2078944" y="1150123"/>
                  <a:pt x="2093211" y="1125042"/>
                  <a:pt x="2104477" y="1116280"/>
                </a:cubicBezTo>
                <a:cubicBezTo>
                  <a:pt x="2128881" y="1097299"/>
                  <a:pt x="2152622" y="1077444"/>
                  <a:pt x="2175729" y="1056904"/>
                </a:cubicBezTo>
                <a:cubicBezTo>
                  <a:pt x="2188281" y="1045747"/>
                  <a:pt x="2198604" y="1032208"/>
                  <a:pt x="2211355" y="1021278"/>
                </a:cubicBezTo>
                <a:cubicBezTo>
                  <a:pt x="2317994" y="929873"/>
                  <a:pt x="2206081" y="1038427"/>
                  <a:pt x="2294482" y="950026"/>
                </a:cubicBezTo>
                <a:cubicBezTo>
                  <a:pt x="2286565" y="969818"/>
                  <a:pt x="2280264" y="990337"/>
                  <a:pt x="2270731" y="1009403"/>
                </a:cubicBezTo>
                <a:cubicBezTo>
                  <a:pt x="2239351" y="1072162"/>
                  <a:pt x="2230540" y="1070907"/>
                  <a:pt x="2187604" y="1128156"/>
                </a:cubicBezTo>
                <a:cubicBezTo>
                  <a:pt x="2179041" y="1139574"/>
                  <a:pt x="2172417" y="1152364"/>
                  <a:pt x="2163853" y="1163782"/>
                </a:cubicBezTo>
                <a:cubicBezTo>
                  <a:pt x="2148645" y="1184059"/>
                  <a:pt x="2131560" y="1202881"/>
                  <a:pt x="2116352" y="1223158"/>
                </a:cubicBezTo>
                <a:cubicBezTo>
                  <a:pt x="2107788" y="1234576"/>
                  <a:pt x="2086218" y="1271550"/>
                  <a:pt x="2092601" y="1258784"/>
                </a:cubicBezTo>
                <a:cubicBezTo>
                  <a:pt x="2115031" y="1213923"/>
                  <a:pt x="2127794" y="1194689"/>
                  <a:pt x="2163853" y="1163782"/>
                </a:cubicBezTo>
                <a:cubicBezTo>
                  <a:pt x="2178881" y="1150901"/>
                  <a:pt x="2197360" y="1142151"/>
                  <a:pt x="2211355" y="1128156"/>
                </a:cubicBezTo>
                <a:cubicBezTo>
                  <a:pt x="2225350" y="1114161"/>
                  <a:pt x="2232086" y="1093687"/>
                  <a:pt x="2246981" y="1080654"/>
                </a:cubicBezTo>
                <a:cubicBezTo>
                  <a:pt x="2264351" y="1065455"/>
                  <a:pt x="2287152" y="1057831"/>
                  <a:pt x="2306357" y="1045028"/>
                </a:cubicBezTo>
                <a:cubicBezTo>
                  <a:pt x="2322825" y="1034049"/>
                  <a:pt x="2338025" y="1021278"/>
                  <a:pt x="2353859" y="1009403"/>
                </a:cubicBezTo>
                <a:cubicBezTo>
                  <a:pt x="2349900" y="1029195"/>
                  <a:pt x="2351785" y="1051135"/>
                  <a:pt x="2341983" y="1068779"/>
                </a:cubicBezTo>
                <a:cubicBezTo>
                  <a:pt x="2331108" y="1088353"/>
                  <a:pt x="2309147" y="1099358"/>
                  <a:pt x="2294482" y="1116280"/>
                </a:cubicBezTo>
                <a:cubicBezTo>
                  <a:pt x="2257636" y="1158795"/>
                  <a:pt x="2227386" y="1207127"/>
                  <a:pt x="2187604" y="1246909"/>
                </a:cubicBezTo>
                <a:lnTo>
                  <a:pt x="2092601" y="1341912"/>
                </a:lnTo>
                <a:lnTo>
                  <a:pt x="2056975" y="1377538"/>
                </a:lnTo>
                <a:cubicBezTo>
                  <a:pt x="2045100" y="1389413"/>
                  <a:pt x="2012034" y="1427138"/>
                  <a:pt x="2021350" y="1413164"/>
                </a:cubicBezTo>
                <a:lnTo>
                  <a:pt x="2068851" y="1341912"/>
                </a:lnTo>
                <a:cubicBezTo>
                  <a:pt x="2064892" y="1302327"/>
                  <a:pt x="2068841" y="1261129"/>
                  <a:pt x="2056975" y="1223158"/>
                </a:cubicBezTo>
                <a:cubicBezTo>
                  <a:pt x="2052293" y="1208177"/>
                  <a:pt x="1976800" y="1105504"/>
                  <a:pt x="1961973" y="1092530"/>
                </a:cubicBezTo>
                <a:cubicBezTo>
                  <a:pt x="1948650" y="1080873"/>
                  <a:pt x="1929652" y="1077887"/>
                  <a:pt x="1914472" y="1068779"/>
                </a:cubicBezTo>
                <a:cubicBezTo>
                  <a:pt x="1889995" y="1054093"/>
                  <a:pt x="1868751" y="1034044"/>
                  <a:pt x="1843220" y="1021278"/>
                </a:cubicBezTo>
                <a:cubicBezTo>
                  <a:pt x="1820828" y="1010082"/>
                  <a:pt x="1796158" y="1003978"/>
                  <a:pt x="1771968" y="997527"/>
                </a:cubicBezTo>
                <a:cubicBezTo>
                  <a:pt x="1625511" y="958472"/>
                  <a:pt x="1619435" y="971494"/>
                  <a:pt x="1427583" y="961901"/>
                </a:cubicBezTo>
                <a:cubicBezTo>
                  <a:pt x="1249453" y="969818"/>
                  <a:pt x="1070767" y="969509"/>
                  <a:pt x="893194" y="985652"/>
                </a:cubicBezTo>
                <a:cubicBezTo>
                  <a:pt x="852036" y="989394"/>
                  <a:pt x="812501" y="1005175"/>
                  <a:pt x="774440" y="1021278"/>
                </a:cubicBezTo>
                <a:cubicBezTo>
                  <a:pt x="709226" y="1048869"/>
                  <a:pt x="643353" y="1077001"/>
                  <a:pt x="584435" y="1116280"/>
                </a:cubicBezTo>
                <a:cubicBezTo>
                  <a:pt x="572560" y="1124197"/>
                  <a:pt x="561402" y="1133315"/>
                  <a:pt x="548809" y="1140031"/>
                </a:cubicBezTo>
                <a:cubicBezTo>
                  <a:pt x="501949" y="1165023"/>
                  <a:pt x="453806" y="1187532"/>
                  <a:pt x="406305" y="1211283"/>
                </a:cubicBezTo>
                <a:cubicBezTo>
                  <a:pt x="390471" y="1219200"/>
                  <a:pt x="373534" y="1225215"/>
                  <a:pt x="358804" y="1235034"/>
                </a:cubicBezTo>
                <a:lnTo>
                  <a:pt x="323178" y="1258784"/>
                </a:lnTo>
                <a:cubicBezTo>
                  <a:pt x="327136" y="1195449"/>
                  <a:pt x="325640" y="1131535"/>
                  <a:pt x="335053" y="1068779"/>
                </a:cubicBezTo>
                <a:cubicBezTo>
                  <a:pt x="337679" y="1051272"/>
                  <a:pt x="353206" y="1038072"/>
                  <a:pt x="358804" y="1021278"/>
                </a:cubicBezTo>
                <a:cubicBezTo>
                  <a:pt x="365187" y="1002130"/>
                  <a:pt x="366140" y="981568"/>
                  <a:pt x="370679" y="961901"/>
                </a:cubicBezTo>
                <a:cubicBezTo>
                  <a:pt x="378019" y="930095"/>
                  <a:pt x="385841" y="898391"/>
                  <a:pt x="394430" y="866899"/>
                </a:cubicBezTo>
                <a:cubicBezTo>
                  <a:pt x="397724" y="854822"/>
                  <a:pt x="415156" y="840124"/>
                  <a:pt x="406305" y="831273"/>
                </a:cubicBezTo>
                <a:cubicBezTo>
                  <a:pt x="397454" y="822422"/>
                  <a:pt x="382554" y="839190"/>
                  <a:pt x="370679" y="843148"/>
                </a:cubicBezTo>
                <a:cubicBezTo>
                  <a:pt x="271482" y="909279"/>
                  <a:pt x="319609" y="870466"/>
                  <a:pt x="228175" y="961901"/>
                </a:cubicBezTo>
                <a:lnTo>
                  <a:pt x="180674" y="1009403"/>
                </a:lnTo>
                <a:cubicBezTo>
                  <a:pt x="164840" y="1025237"/>
                  <a:pt x="123159" y="1076932"/>
                  <a:pt x="133173" y="1056904"/>
                </a:cubicBezTo>
                <a:cubicBezTo>
                  <a:pt x="154284" y="1014682"/>
                  <a:pt x="159150" y="997870"/>
                  <a:pt x="192550" y="961901"/>
                </a:cubicBezTo>
                <a:cubicBezTo>
                  <a:pt x="230642" y="920879"/>
                  <a:pt x="280251" y="889727"/>
                  <a:pt x="311303" y="843148"/>
                </a:cubicBezTo>
                <a:cubicBezTo>
                  <a:pt x="319220" y="831273"/>
                  <a:pt x="326351" y="818835"/>
                  <a:pt x="335053" y="807522"/>
                </a:cubicBezTo>
                <a:cubicBezTo>
                  <a:pt x="365961" y="767342"/>
                  <a:pt x="394211" y="724615"/>
                  <a:pt x="430056" y="688769"/>
                </a:cubicBezTo>
                <a:cubicBezTo>
                  <a:pt x="445890" y="672935"/>
                  <a:pt x="462984" y="658269"/>
                  <a:pt x="477557" y="641267"/>
                </a:cubicBezTo>
                <a:cubicBezTo>
                  <a:pt x="486845" y="630431"/>
                  <a:pt x="515580" y="605641"/>
                  <a:pt x="501308" y="605641"/>
                </a:cubicBezTo>
                <a:cubicBezTo>
                  <a:pt x="451489" y="605641"/>
                  <a:pt x="408487" y="651688"/>
                  <a:pt x="370679" y="676893"/>
                </a:cubicBezTo>
                <a:cubicBezTo>
                  <a:pt x="311780" y="716159"/>
                  <a:pt x="286304" y="719580"/>
                  <a:pt x="228175" y="771896"/>
                </a:cubicBezTo>
                <a:cubicBezTo>
                  <a:pt x="213464" y="785136"/>
                  <a:pt x="205583" y="804502"/>
                  <a:pt x="192550" y="819397"/>
                </a:cubicBezTo>
                <a:cubicBezTo>
                  <a:pt x="63043" y="967406"/>
                  <a:pt x="223074" y="776998"/>
                  <a:pt x="97547" y="902525"/>
                </a:cubicBezTo>
                <a:cubicBezTo>
                  <a:pt x="82818" y="917254"/>
                  <a:pt x="51656" y="965424"/>
                  <a:pt x="38170" y="985652"/>
                </a:cubicBezTo>
                <a:cubicBezTo>
                  <a:pt x="30253" y="973777"/>
                  <a:pt x="14420" y="964298"/>
                  <a:pt x="14420" y="950026"/>
                </a:cubicBezTo>
                <a:cubicBezTo>
                  <a:pt x="14420" y="932323"/>
                  <a:pt x="29573" y="918000"/>
                  <a:pt x="38170" y="902525"/>
                </a:cubicBezTo>
                <a:cubicBezTo>
                  <a:pt x="105268" y="781748"/>
                  <a:pt x="38170" y="907613"/>
                  <a:pt x="133173" y="771896"/>
                </a:cubicBezTo>
                <a:cubicBezTo>
                  <a:pt x="143325" y="757393"/>
                  <a:pt x="148141" y="739765"/>
                  <a:pt x="156924" y="724395"/>
                </a:cubicBezTo>
                <a:cubicBezTo>
                  <a:pt x="170818" y="700081"/>
                  <a:pt x="201004" y="661662"/>
                  <a:pt x="216300" y="641267"/>
                </a:cubicBezTo>
                <a:cubicBezTo>
                  <a:pt x="212342" y="657101"/>
                  <a:pt x="210854" y="673767"/>
                  <a:pt x="204425" y="688769"/>
                </a:cubicBezTo>
                <a:cubicBezTo>
                  <a:pt x="186991" y="729447"/>
                  <a:pt x="159043" y="765536"/>
                  <a:pt x="145048" y="807522"/>
                </a:cubicBezTo>
                <a:cubicBezTo>
                  <a:pt x="96465" y="953276"/>
                  <a:pt x="150344" y="808807"/>
                  <a:pt x="85672" y="938151"/>
                </a:cubicBezTo>
                <a:cubicBezTo>
                  <a:pt x="55177" y="999141"/>
                  <a:pt x="54887" y="1031966"/>
                  <a:pt x="38170" y="1104405"/>
                </a:cubicBezTo>
                <a:cubicBezTo>
                  <a:pt x="34500" y="1120308"/>
                  <a:pt x="30253" y="1136072"/>
                  <a:pt x="26295" y="1151906"/>
                </a:cubicBezTo>
                <a:cubicBezTo>
                  <a:pt x="34212" y="1167740"/>
                  <a:pt x="32416" y="1197805"/>
                  <a:pt x="50046" y="1199408"/>
                </a:cubicBezTo>
                <a:cubicBezTo>
                  <a:pt x="129283" y="1206611"/>
                  <a:pt x="209165" y="1189290"/>
                  <a:pt x="287552" y="1175657"/>
                </a:cubicBezTo>
                <a:cubicBezTo>
                  <a:pt x="301613" y="1173212"/>
                  <a:pt x="311075" y="1159470"/>
                  <a:pt x="323178" y="1151906"/>
                </a:cubicBezTo>
                <a:cubicBezTo>
                  <a:pt x="342751" y="1139673"/>
                  <a:pt x="362763" y="1128155"/>
                  <a:pt x="382555" y="1116280"/>
                </a:cubicBezTo>
                <a:cubicBezTo>
                  <a:pt x="462716" y="1009399"/>
                  <a:pt x="362562" y="1138272"/>
                  <a:pt x="501308" y="985652"/>
                </a:cubicBezTo>
                <a:cubicBezTo>
                  <a:pt x="514622" y="971007"/>
                  <a:pt x="525059" y="953985"/>
                  <a:pt x="536934" y="938151"/>
                </a:cubicBezTo>
                <a:cubicBezTo>
                  <a:pt x="540892" y="926276"/>
                  <a:pt x="543878" y="914031"/>
                  <a:pt x="548809" y="902525"/>
                </a:cubicBezTo>
                <a:cubicBezTo>
                  <a:pt x="560969" y="874150"/>
                  <a:pt x="594268" y="841105"/>
                  <a:pt x="560685" y="807522"/>
                </a:cubicBezTo>
                <a:cubicBezTo>
                  <a:pt x="549144" y="795981"/>
                  <a:pt x="529017" y="799605"/>
                  <a:pt x="513183" y="795647"/>
                </a:cubicBezTo>
                <a:cubicBezTo>
                  <a:pt x="457765" y="803564"/>
                  <a:pt x="397892" y="796232"/>
                  <a:pt x="346929" y="819397"/>
                </a:cubicBezTo>
                <a:cubicBezTo>
                  <a:pt x="306158" y="837929"/>
                  <a:pt x="278797" y="878572"/>
                  <a:pt x="251926" y="914400"/>
                </a:cubicBezTo>
                <a:cubicBezTo>
                  <a:pt x="211712" y="968019"/>
                  <a:pt x="167900" y="1022776"/>
                  <a:pt x="133173" y="1080654"/>
                </a:cubicBezTo>
                <a:cubicBezTo>
                  <a:pt x="42754" y="1231352"/>
                  <a:pt x="167844" y="1040520"/>
                  <a:pt x="85672" y="1163782"/>
                </a:cubicBezTo>
                <a:cubicBezTo>
                  <a:pt x="81713" y="1179616"/>
                  <a:pt x="69312" y="1195590"/>
                  <a:pt x="73796" y="1211283"/>
                </a:cubicBezTo>
                <a:cubicBezTo>
                  <a:pt x="78410" y="1227431"/>
                  <a:pt x="92697" y="1245388"/>
                  <a:pt x="109422" y="1246909"/>
                </a:cubicBezTo>
                <a:cubicBezTo>
                  <a:pt x="184427" y="1253728"/>
                  <a:pt x="259843" y="1238992"/>
                  <a:pt x="335053" y="1235034"/>
                </a:cubicBezTo>
                <a:cubicBezTo>
                  <a:pt x="381565" y="1217592"/>
                  <a:pt x="497126" y="1176403"/>
                  <a:pt x="536934" y="1151906"/>
                </a:cubicBezTo>
                <a:cubicBezTo>
                  <a:pt x="607085" y="1108736"/>
                  <a:pt x="674494" y="1060859"/>
                  <a:pt x="738814" y="1009403"/>
                </a:cubicBezTo>
                <a:cubicBezTo>
                  <a:pt x="809528" y="952831"/>
                  <a:pt x="813550" y="957724"/>
                  <a:pt x="869443" y="866899"/>
                </a:cubicBezTo>
                <a:cubicBezTo>
                  <a:pt x="879772" y="850115"/>
                  <a:pt x="897065" y="795909"/>
                  <a:pt x="905069" y="771896"/>
                </a:cubicBezTo>
                <a:cubicBezTo>
                  <a:pt x="893194" y="732312"/>
                  <a:pt x="898666" y="682366"/>
                  <a:pt x="869443" y="653143"/>
                </a:cubicBezTo>
                <a:cubicBezTo>
                  <a:pt x="841935" y="625635"/>
                  <a:pt x="672856" y="651426"/>
                  <a:pt x="655687" y="653143"/>
                </a:cubicBezTo>
                <a:cubicBezTo>
                  <a:pt x="605203" y="693530"/>
                  <a:pt x="534898" y="742604"/>
                  <a:pt x="489433" y="795647"/>
                </a:cubicBezTo>
                <a:cubicBezTo>
                  <a:pt x="480145" y="806483"/>
                  <a:pt x="472763" y="818881"/>
                  <a:pt x="465682" y="831273"/>
                </a:cubicBezTo>
                <a:cubicBezTo>
                  <a:pt x="441074" y="874337"/>
                  <a:pt x="416611" y="917538"/>
                  <a:pt x="394430" y="961901"/>
                </a:cubicBezTo>
                <a:cubicBezTo>
                  <a:pt x="362723" y="1025315"/>
                  <a:pt x="379362" y="1005509"/>
                  <a:pt x="358804" y="1056904"/>
                </a:cubicBezTo>
                <a:cubicBezTo>
                  <a:pt x="347608" y="1084894"/>
                  <a:pt x="335053" y="1112322"/>
                  <a:pt x="323178" y="1140031"/>
                </a:cubicBezTo>
                <a:cubicBezTo>
                  <a:pt x="370679" y="1199408"/>
                  <a:pt x="395234" y="1289542"/>
                  <a:pt x="465682" y="1318161"/>
                </a:cubicBezTo>
                <a:cubicBezTo>
                  <a:pt x="653756" y="1394566"/>
                  <a:pt x="699081" y="1299103"/>
                  <a:pt x="786316" y="1199408"/>
                </a:cubicBezTo>
                <a:cubicBezTo>
                  <a:pt x="799242" y="940890"/>
                  <a:pt x="809862" y="924644"/>
                  <a:pt x="774440" y="641267"/>
                </a:cubicBezTo>
                <a:cubicBezTo>
                  <a:pt x="767983" y="589611"/>
                  <a:pt x="683039" y="480163"/>
                  <a:pt x="667562" y="463138"/>
                </a:cubicBezTo>
                <a:cubicBezTo>
                  <a:pt x="659142" y="453876"/>
                  <a:pt x="644156" y="453977"/>
                  <a:pt x="631937" y="451262"/>
                </a:cubicBezTo>
                <a:cubicBezTo>
                  <a:pt x="608432" y="446039"/>
                  <a:pt x="584436" y="443345"/>
                  <a:pt x="560685" y="439387"/>
                </a:cubicBezTo>
                <a:cubicBezTo>
                  <a:pt x="529017" y="443345"/>
                  <a:pt x="493048" y="434842"/>
                  <a:pt x="465682" y="451262"/>
                </a:cubicBezTo>
                <a:cubicBezTo>
                  <a:pt x="429600" y="472911"/>
                  <a:pt x="405896" y="511253"/>
                  <a:pt x="382555" y="546265"/>
                </a:cubicBezTo>
                <a:cubicBezTo>
                  <a:pt x="306468" y="660395"/>
                  <a:pt x="277875" y="719999"/>
                  <a:pt x="228175" y="819397"/>
                </a:cubicBezTo>
                <a:cubicBezTo>
                  <a:pt x="220258" y="851065"/>
                  <a:pt x="213013" y="882908"/>
                  <a:pt x="204425" y="914400"/>
                </a:cubicBezTo>
                <a:cubicBezTo>
                  <a:pt x="187331" y="977080"/>
                  <a:pt x="156616" y="994783"/>
                  <a:pt x="228175" y="1080654"/>
                </a:cubicBezTo>
                <a:cubicBezTo>
                  <a:pt x="246094" y="1102157"/>
                  <a:pt x="283594" y="1088571"/>
                  <a:pt x="311303" y="1092530"/>
                </a:cubicBezTo>
                <a:cubicBezTo>
                  <a:pt x="418181" y="1088571"/>
                  <a:pt x="525182" y="1087124"/>
                  <a:pt x="631937" y="1080654"/>
                </a:cubicBezTo>
                <a:cubicBezTo>
                  <a:pt x="655971" y="1079197"/>
                  <a:pt x="680126" y="1075698"/>
                  <a:pt x="703188" y="1068779"/>
                </a:cubicBezTo>
                <a:cubicBezTo>
                  <a:pt x="720144" y="1063692"/>
                  <a:pt x="734574" y="1052353"/>
                  <a:pt x="750690" y="1045028"/>
                </a:cubicBezTo>
                <a:cubicBezTo>
                  <a:pt x="778134" y="1032553"/>
                  <a:pt x="806108" y="1021278"/>
                  <a:pt x="833817" y="1009403"/>
                </a:cubicBezTo>
                <a:cubicBezTo>
                  <a:pt x="864771" y="962972"/>
                  <a:pt x="865188" y="965538"/>
                  <a:pt x="893194" y="902525"/>
                </a:cubicBezTo>
                <a:cubicBezTo>
                  <a:pt x="898278" y="891086"/>
                  <a:pt x="901111" y="878774"/>
                  <a:pt x="905069" y="866899"/>
                </a:cubicBezTo>
                <a:cubicBezTo>
                  <a:pt x="901111" y="843148"/>
                  <a:pt x="907641" y="814910"/>
                  <a:pt x="893194" y="795647"/>
                </a:cubicBezTo>
                <a:cubicBezTo>
                  <a:pt x="880404" y="778593"/>
                  <a:pt x="854040" y="778637"/>
                  <a:pt x="833817" y="771896"/>
                </a:cubicBezTo>
                <a:cubicBezTo>
                  <a:pt x="818334" y="766735"/>
                  <a:pt x="802009" y="764505"/>
                  <a:pt x="786316" y="760021"/>
                </a:cubicBezTo>
                <a:cubicBezTo>
                  <a:pt x="774280" y="756582"/>
                  <a:pt x="762565" y="752104"/>
                  <a:pt x="750690" y="748145"/>
                </a:cubicBezTo>
                <a:cubicBezTo>
                  <a:pt x="703189" y="760020"/>
                  <a:pt x="651980" y="761874"/>
                  <a:pt x="608186" y="783771"/>
                </a:cubicBezTo>
                <a:cubicBezTo>
                  <a:pt x="535743" y="819993"/>
                  <a:pt x="545986" y="850041"/>
                  <a:pt x="513183" y="902525"/>
                </a:cubicBezTo>
                <a:cubicBezTo>
                  <a:pt x="502693" y="919309"/>
                  <a:pt x="489432" y="934192"/>
                  <a:pt x="477557" y="950026"/>
                </a:cubicBezTo>
                <a:cubicBezTo>
                  <a:pt x="473599" y="969818"/>
                  <a:pt x="458784" y="990434"/>
                  <a:pt x="465682" y="1009403"/>
                </a:cubicBezTo>
                <a:cubicBezTo>
                  <a:pt x="498365" y="1099280"/>
                  <a:pt x="543027" y="1082900"/>
                  <a:pt x="620061" y="1092530"/>
                </a:cubicBezTo>
                <a:cubicBezTo>
                  <a:pt x="778399" y="1080655"/>
                  <a:pt x="938138" y="1081048"/>
                  <a:pt x="1095074" y="1056904"/>
                </a:cubicBezTo>
                <a:cubicBezTo>
                  <a:pt x="1145935" y="1049079"/>
                  <a:pt x="1190553" y="1018427"/>
                  <a:pt x="1237578" y="997527"/>
                </a:cubicBezTo>
                <a:cubicBezTo>
                  <a:pt x="1276134" y="980391"/>
                  <a:pt x="1325151" y="957455"/>
                  <a:pt x="1356331" y="926275"/>
                </a:cubicBezTo>
                <a:cubicBezTo>
                  <a:pt x="1382137" y="900469"/>
                  <a:pt x="1403832" y="870857"/>
                  <a:pt x="1427583" y="843148"/>
                </a:cubicBezTo>
                <a:cubicBezTo>
                  <a:pt x="1460754" y="710466"/>
                  <a:pt x="1475422" y="697924"/>
                  <a:pt x="1427583" y="522514"/>
                </a:cubicBezTo>
                <a:cubicBezTo>
                  <a:pt x="1422156" y="502614"/>
                  <a:pt x="1312836" y="453265"/>
                  <a:pt x="1308830" y="451262"/>
                </a:cubicBezTo>
                <a:cubicBezTo>
                  <a:pt x="1237578" y="475013"/>
                  <a:pt x="1163448" y="491435"/>
                  <a:pt x="1095074" y="522514"/>
                </a:cubicBezTo>
                <a:cubicBezTo>
                  <a:pt x="1074689" y="531780"/>
                  <a:pt x="1059504" y="551067"/>
                  <a:pt x="1047573" y="570016"/>
                </a:cubicBezTo>
                <a:cubicBezTo>
                  <a:pt x="991851" y="658516"/>
                  <a:pt x="932792" y="746354"/>
                  <a:pt x="893194" y="843148"/>
                </a:cubicBezTo>
                <a:cubicBezTo>
                  <a:pt x="865123" y="911765"/>
                  <a:pt x="771026" y="1131956"/>
                  <a:pt x="738814" y="1235034"/>
                </a:cubicBezTo>
                <a:cubicBezTo>
                  <a:pt x="732794" y="1254299"/>
                  <a:pt x="731834" y="1274829"/>
                  <a:pt x="726939" y="1294410"/>
                </a:cubicBezTo>
                <a:cubicBezTo>
                  <a:pt x="723903" y="1306554"/>
                  <a:pt x="719022" y="1318161"/>
                  <a:pt x="715064" y="1330036"/>
                </a:cubicBezTo>
                <a:cubicBezTo>
                  <a:pt x="742773" y="1369621"/>
                  <a:pt x="755388" y="1426370"/>
                  <a:pt x="798191" y="1448790"/>
                </a:cubicBezTo>
                <a:cubicBezTo>
                  <a:pt x="850138" y="1476001"/>
                  <a:pt x="1165749" y="1450070"/>
                  <a:pt x="1190077" y="1448790"/>
                </a:cubicBezTo>
                <a:cubicBezTo>
                  <a:pt x="1228971" y="1429343"/>
                  <a:pt x="1301465" y="1396779"/>
                  <a:pt x="1332581" y="1365662"/>
                </a:cubicBezTo>
                <a:cubicBezTo>
                  <a:pt x="1341432" y="1356811"/>
                  <a:pt x="1340859" y="1342026"/>
                  <a:pt x="1344456" y="1330036"/>
                </a:cubicBezTo>
                <a:cubicBezTo>
                  <a:pt x="1352737" y="1302434"/>
                  <a:pt x="1360290" y="1274618"/>
                  <a:pt x="1368207" y="1246909"/>
                </a:cubicBezTo>
                <a:cubicBezTo>
                  <a:pt x="1360290" y="1155865"/>
                  <a:pt x="1360521" y="1063741"/>
                  <a:pt x="1344456" y="973777"/>
                </a:cubicBezTo>
                <a:cubicBezTo>
                  <a:pt x="1338731" y="941718"/>
                  <a:pt x="1246886" y="839251"/>
                  <a:pt x="1237578" y="831273"/>
                </a:cubicBezTo>
                <a:cubicBezTo>
                  <a:pt x="1209224" y="806970"/>
                  <a:pt x="1174243" y="791688"/>
                  <a:pt x="1142575" y="771896"/>
                </a:cubicBezTo>
                <a:cubicBezTo>
                  <a:pt x="1079240" y="783771"/>
                  <a:pt x="1013391" y="786235"/>
                  <a:pt x="952570" y="807522"/>
                </a:cubicBezTo>
                <a:cubicBezTo>
                  <a:pt x="931435" y="814919"/>
                  <a:pt x="918239" y="836914"/>
                  <a:pt x="905069" y="855023"/>
                </a:cubicBezTo>
                <a:cubicBezTo>
                  <a:pt x="866353" y="908258"/>
                  <a:pt x="856489" y="940849"/>
                  <a:pt x="833817" y="997527"/>
                </a:cubicBezTo>
                <a:cubicBezTo>
                  <a:pt x="845692" y="1048987"/>
                  <a:pt x="845825" y="1104669"/>
                  <a:pt x="869443" y="1151906"/>
                </a:cubicBezTo>
                <a:cubicBezTo>
                  <a:pt x="879765" y="1172551"/>
                  <a:pt x="906366" y="1182186"/>
                  <a:pt x="928820" y="1187532"/>
                </a:cubicBezTo>
                <a:cubicBezTo>
                  <a:pt x="1039560" y="1213899"/>
                  <a:pt x="1266088" y="1218295"/>
                  <a:pt x="1368207" y="1223158"/>
                </a:cubicBezTo>
                <a:cubicBezTo>
                  <a:pt x="1655907" y="1176755"/>
                  <a:pt x="1684326" y="1227028"/>
                  <a:pt x="1855095" y="1080654"/>
                </a:cubicBezTo>
                <a:cubicBezTo>
                  <a:pt x="1874339" y="1064159"/>
                  <a:pt x="1886762" y="1041070"/>
                  <a:pt x="1902596" y="1021278"/>
                </a:cubicBezTo>
                <a:cubicBezTo>
                  <a:pt x="1914471" y="977735"/>
                  <a:pt x="1928924" y="934814"/>
                  <a:pt x="1938222" y="890649"/>
                </a:cubicBezTo>
                <a:cubicBezTo>
                  <a:pt x="1967489" y="751634"/>
                  <a:pt x="1940949" y="649448"/>
                  <a:pt x="1890721" y="498764"/>
                </a:cubicBezTo>
                <a:cubicBezTo>
                  <a:pt x="1878203" y="461211"/>
                  <a:pt x="1848759" y="430388"/>
                  <a:pt x="1819469" y="403761"/>
                </a:cubicBezTo>
                <a:cubicBezTo>
                  <a:pt x="1803696" y="389422"/>
                  <a:pt x="1779572" y="388668"/>
                  <a:pt x="1760092" y="380010"/>
                </a:cubicBezTo>
                <a:cubicBezTo>
                  <a:pt x="1743915" y="372820"/>
                  <a:pt x="1728425" y="364177"/>
                  <a:pt x="1712591" y="356260"/>
                </a:cubicBezTo>
                <a:cubicBezTo>
                  <a:pt x="1653214" y="380011"/>
                  <a:pt x="1590364" y="396455"/>
                  <a:pt x="1534461" y="427512"/>
                </a:cubicBezTo>
                <a:cubicBezTo>
                  <a:pt x="1512050" y="439962"/>
                  <a:pt x="1468580" y="532837"/>
                  <a:pt x="1463209" y="546265"/>
                </a:cubicBezTo>
                <a:cubicBezTo>
                  <a:pt x="1407825" y="684725"/>
                  <a:pt x="1404612" y="709663"/>
                  <a:pt x="1368207" y="843148"/>
                </a:cubicBezTo>
                <a:cubicBezTo>
                  <a:pt x="1380082" y="957943"/>
                  <a:pt x="1367338" y="1078047"/>
                  <a:pt x="1403833" y="1187532"/>
                </a:cubicBezTo>
                <a:cubicBezTo>
                  <a:pt x="1415029" y="1221120"/>
                  <a:pt x="1466688" y="1220197"/>
                  <a:pt x="1498835" y="1235034"/>
                </a:cubicBezTo>
                <a:cubicBezTo>
                  <a:pt x="1563506" y="1264882"/>
                  <a:pt x="1556457" y="1258492"/>
                  <a:pt x="1629464" y="1270660"/>
                </a:cubicBezTo>
                <a:cubicBezTo>
                  <a:pt x="1728425" y="1262743"/>
                  <a:pt x="1830034" y="1270987"/>
                  <a:pt x="1926347" y="1246909"/>
                </a:cubicBezTo>
                <a:cubicBezTo>
                  <a:pt x="1948739" y="1241311"/>
                  <a:pt x="1963890" y="1210534"/>
                  <a:pt x="1961973" y="1187532"/>
                </a:cubicBezTo>
                <a:cubicBezTo>
                  <a:pt x="1955514" y="1110030"/>
                  <a:pt x="1932508" y="1033690"/>
                  <a:pt x="1902596" y="961901"/>
                </a:cubicBezTo>
                <a:cubicBezTo>
                  <a:pt x="1891831" y="936064"/>
                  <a:pt x="1864883" y="920249"/>
                  <a:pt x="1843220" y="902525"/>
                </a:cubicBezTo>
                <a:cubicBezTo>
                  <a:pt x="1776753" y="848142"/>
                  <a:pt x="1784700" y="857569"/>
                  <a:pt x="1712591" y="843148"/>
                </a:cubicBezTo>
                <a:cubicBezTo>
                  <a:pt x="1641339" y="855023"/>
                  <a:pt x="1565513" y="850991"/>
                  <a:pt x="1498835" y="878774"/>
                </a:cubicBezTo>
                <a:cubicBezTo>
                  <a:pt x="1465147" y="892810"/>
                  <a:pt x="1452132" y="934897"/>
                  <a:pt x="1427583" y="961901"/>
                </a:cubicBezTo>
                <a:cubicBezTo>
                  <a:pt x="1412520" y="978470"/>
                  <a:pt x="1392923" y="991058"/>
                  <a:pt x="1380082" y="1009403"/>
                </a:cubicBezTo>
                <a:cubicBezTo>
                  <a:pt x="1353847" y="1046882"/>
                  <a:pt x="1345787" y="1076661"/>
                  <a:pt x="1332581" y="1116280"/>
                </a:cubicBezTo>
                <a:cubicBezTo>
                  <a:pt x="1328622" y="1143989"/>
                  <a:pt x="1310657" y="1173283"/>
                  <a:pt x="1320705" y="1199408"/>
                </a:cubicBezTo>
                <a:cubicBezTo>
                  <a:pt x="1358086" y="1296601"/>
                  <a:pt x="1468330" y="1282409"/>
                  <a:pt x="1546337" y="1294410"/>
                </a:cubicBezTo>
                <a:cubicBezTo>
                  <a:pt x="2027642" y="1264329"/>
                  <a:pt x="1792778" y="1321712"/>
                  <a:pt x="2009474" y="1235034"/>
                </a:cubicBezTo>
                <a:cubicBezTo>
                  <a:pt x="2038411" y="1223459"/>
                  <a:pt x="2109856" y="1205904"/>
                  <a:pt x="2140103" y="1175657"/>
                </a:cubicBezTo>
                <a:cubicBezTo>
                  <a:pt x="2165909" y="1149851"/>
                  <a:pt x="2187604" y="1120239"/>
                  <a:pt x="2211355" y="1092530"/>
                </a:cubicBezTo>
                <a:cubicBezTo>
                  <a:pt x="2215313" y="1064821"/>
                  <a:pt x="2224306" y="1037373"/>
                  <a:pt x="2223230" y="1009403"/>
                </a:cubicBezTo>
                <a:cubicBezTo>
                  <a:pt x="2216113" y="824363"/>
                  <a:pt x="2219515" y="811966"/>
                  <a:pt x="2151978" y="676893"/>
                </a:cubicBezTo>
                <a:cubicBezTo>
                  <a:pt x="2141656" y="656248"/>
                  <a:pt x="2131878" y="634596"/>
                  <a:pt x="2116352" y="617517"/>
                </a:cubicBezTo>
                <a:cubicBezTo>
                  <a:pt x="2091803" y="590513"/>
                  <a:pt x="2061723" y="569063"/>
                  <a:pt x="2033225" y="546265"/>
                </a:cubicBezTo>
                <a:cubicBezTo>
                  <a:pt x="2022080" y="537349"/>
                  <a:pt x="2010851" y="527815"/>
                  <a:pt x="1997599" y="522514"/>
                </a:cubicBezTo>
                <a:cubicBezTo>
                  <a:pt x="1970842" y="511811"/>
                  <a:pt x="1942181" y="506681"/>
                  <a:pt x="1914472" y="498764"/>
                </a:cubicBezTo>
                <a:cubicBezTo>
                  <a:pt x="1839261" y="518556"/>
                  <a:pt x="1755201" y="517586"/>
                  <a:pt x="1688840" y="558140"/>
                </a:cubicBezTo>
                <a:cubicBezTo>
                  <a:pt x="1494347" y="676997"/>
                  <a:pt x="1524139" y="722260"/>
                  <a:pt x="1427583" y="855023"/>
                </a:cubicBezTo>
                <a:cubicBezTo>
                  <a:pt x="1417705" y="868605"/>
                  <a:pt x="1402034" y="877214"/>
                  <a:pt x="1391957" y="890649"/>
                </a:cubicBezTo>
                <a:cubicBezTo>
                  <a:pt x="1358304" y="935520"/>
                  <a:pt x="1359067" y="941817"/>
                  <a:pt x="1344456" y="985652"/>
                </a:cubicBezTo>
                <a:cubicBezTo>
                  <a:pt x="1348414" y="1005444"/>
                  <a:pt x="1339023" y="1034643"/>
                  <a:pt x="1356331" y="1045028"/>
                </a:cubicBezTo>
                <a:cubicBezTo>
                  <a:pt x="1387068" y="1063470"/>
                  <a:pt x="1427609" y="1052716"/>
                  <a:pt x="1463209" y="1056904"/>
                </a:cubicBezTo>
                <a:lnTo>
                  <a:pt x="1558212" y="1068779"/>
                </a:lnTo>
                <a:cubicBezTo>
                  <a:pt x="1625505" y="1060862"/>
                  <a:pt x="1713750" y="1094460"/>
                  <a:pt x="1760092" y="1045028"/>
                </a:cubicBezTo>
                <a:cubicBezTo>
                  <a:pt x="1811586" y="990102"/>
                  <a:pt x="1728211" y="843394"/>
                  <a:pt x="1676965" y="807522"/>
                </a:cubicBezTo>
                <a:cubicBezTo>
                  <a:pt x="1660429" y="795947"/>
                  <a:pt x="1637380" y="799605"/>
                  <a:pt x="1617588" y="795647"/>
                </a:cubicBezTo>
                <a:cubicBezTo>
                  <a:pt x="1538419" y="819398"/>
                  <a:pt x="1454554" y="831042"/>
                  <a:pt x="1380082" y="866899"/>
                </a:cubicBezTo>
                <a:cubicBezTo>
                  <a:pt x="1344775" y="883899"/>
                  <a:pt x="1322042" y="919922"/>
                  <a:pt x="1296955" y="950026"/>
                </a:cubicBezTo>
                <a:cubicBezTo>
                  <a:pt x="1282179" y="967758"/>
                  <a:pt x="1273721" y="989930"/>
                  <a:pt x="1261329" y="1009403"/>
                </a:cubicBezTo>
                <a:cubicBezTo>
                  <a:pt x="1197438" y="1109802"/>
                  <a:pt x="1227837" y="1045629"/>
                  <a:pt x="1190077" y="1140031"/>
                </a:cubicBezTo>
                <a:cubicBezTo>
                  <a:pt x="1186118" y="1163782"/>
                  <a:pt x="1163754" y="1192020"/>
                  <a:pt x="1178201" y="1211283"/>
                </a:cubicBezTo>
                <a:cubicBezTo>
                  <a:pt x="1195492" y="1234338"/>
                  <a:pt x="1232531" y="1233967"/>
                  <a:pt x="1261329" y="1235034"/>
                </a:cubicBezTo>
                <a:cubicBezTo>
                  <a:pt x="1340542" y="1237968"/>
                  <a:pt x="1419666" y="1227117"/>
                  <a:pt x="1498835" y="1223158"/>
                </a:cubicBezTo>
                <a:cubicBezTo>
                  <a:pt x="1606375" y="1169389"/>
                  <a:pt x="1628664" y="1164381"/>
                  <a:pt x="1724466" y="1092530"/>
                </a:cubicBezTo>
                <a:cubicBezTo>
                  <a:pt x="1737901" y="1082453"/>
                  <a:pt x="1751290" y="1071207"/>
                  <a:pt x="1760092" y="1056904"/>
                </a:cubicBezTo>
                <a:cubicBezTo>
                  <a:pt x="1783287" y="1019212"/>
                  <a:pt x="1819469" y="938151"/>
                  <a:pt x="1819469" y="938151"/>
                </a:cubicBezTo>
                <a:cubicBezTo>
                  <a:pt x="1815511" y="906483"/>
                  <a:pt x="1818500" y="873141"/>
                  <a:pt x="1807594" y="843148"/>
                </a:cubicBezTo>
                <a:cubicBezTo>
                  <a:pt x="1788197" y="789805"/>
                  <a:pt x="1714910" y="800390"/>
                  <a:pt x="1676965" y="795647"/>
                </a:cubicBezTo>
                <a:cubicBezTo>
                  <a:pt x="1593838" y="807522"/>
                  <a:pt x="1508531" y="808943"/>
                  <a:pt x="1427583" y="831273"/>
                </a:cubicBezTo>
                <a:cubicBezTo>
                  <a:pt x="1391584" y="841204"/>
                  <a:pt x="1363653" y="869935"/>
                  <a:pt x="1332581" y="890649"/>
                </a:cubicBezTo>
                <a:cubicBezTo>
                  <a:pt x="1282384" y="924113"/>
                  <a:pt x="1224103" y="977971"/>
                  <a:pt x="1190077" y="1021278"/>
                </a:cubicBezTo>
                <a:cubicBezTo>
                  <a:pt x="1173671" y="1042158"/>
                  <a:pt x="1168113" y="1069760"/>
                  <a:pt x="1154451" y="1092530"/>
                </a:cubicBezTo>
                <a:cubicBezTo>
                  <a:pt x="1144268" y="1109502"/>
                  <a:pt x="1130700" y="1124197"/>
                  <a:pt x="1118825" y="1140031"/>
                </a:cubicBezTo>
                <a:cubicBezTo>
                  <a:pt x="1114867" y="1159823"/>
                  <a:pt x="1103632" y="1179498"/>
                  <a:pt x="1106950" y="1199408"/>
                </a:cubicBezTo>
                <a:cubicBezTo>
                  <a:pt x="1118255" y="1267241"/>
                  <a:pt x="1133988" y="1287589"/>
                  <a:pt x="1190077" y="1306286"/>
                </a:cubicBezTo>
                <a:cubicBezTo>
                  <a:pt x="1197587" y="1308790"/>
                  <a:pt x="1205910" y="1306286"/>
                  <a:pt x="1213827" y="1306286"/>
                </a:cubicBezTo>
              </a:path>
            </a:pathLst>
          </a:custGeom>
          <a:noFill/>
          <a:ln w="190500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dirty="0">
                <a:solidFill>
                  <a:schemeClr val="tx1"/>
                </a:solidFill>
              </a:rPr>
              <a:t>??</a:t>
            </a:r>
          </a:p>
        </p:txBody>
      </p:sp>
      <p:sp>
        <p:nvSpPr>
          <p:cNvPr id="5" name="Oval Callout 4">
            <a:extLst>
              <a:ext uri="{FF2B5EF4-FFF2-40B4-BE49-F238E27FC236}">
                <a16:creationId xmlns:a16="http://schemas.microsoft.com/office/drawing/2014/main" id="{1FB74B37-F0F9-BB40-B2CF-F4E5B91D9E04}"/>
              </a:ext>
            </a:extLst>
          </p:cNvPr>
          <p:cNvSpPr/>
          <p:nvPr/>
        </p:nvSpPr>
        <p:spPr>
          <a:xfrm>
            <a:off x="5563476" y="1926771"/>
            <a:ext cx="3512693" cy="1620317"/>
          </a:xfrm>
          <a:prstGeom prst="wedgeEllipseCallout">
            <a:avLst>
              <a:gd name="adj1" fmla="val -38140"/>
              <a:gd name="adj2" fmla="val 80969"/>
            </a:avLst>
          </a:prstGeom>
          <a:solidFill>
            <a:srgbClr val="FFFFFF"/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Chalkboard" charset="0"/>
                <a:cs typeface="Chalkboard" charset="0"/>
              </a:rPr>
              <a:t>This person is dangerous!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B5F181-AD68-1A4B-AB73-71B46B2EE2E5}"/>
              </a:ext>
            </a:extLst>
          </p:cNvPr>
          <p:cNvSpPr txBox="1"/>
          <p:nvPr/>
        </p:nvSpPr>
        <p:spPr bwMode="auto">
          <a:xfrm>
            <a:off x="3427295" y="5500663"/>
            <a:ext cx="2289409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ctr"/>
            <a:r>
              <a:rPr lang="en-US" sz="4400" dirty="0">
                <a:solidFill>
                  <a:schemeClr val="accent1">
                    <a:lumMod val="75000"/>
                  </a:schemeClr>
                </a:solidFill>
                <a:latin typeface="+mj-lt"/>
                <a:cs typeface="Calibri" panose="020F0502020204030204" pitchFamily="34" charset="0"/>
              </a:rPr>
              <a:t>(not fine)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FFCCD54-2694-D041-84B6-43F0E726F92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811716" y="4643412"/>
            <a:ext cx="1959429" cy="17145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1771FA3-0144-5B44-9537-3072894A9B14}"/>
              </a:ext>
            </a:extLst>
          </p:cNvPr>
          <p:cNvSpPr txBox="1"/>
          <p:nvPr/>
        </p:nvSpPr>
        <p:spPr bwMode="auto">
          <a:xfrm>
            <a:off x="7420174" y="4995532"/>
            <a:ext cx="742511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ctr"/>
            <a:r>
              <a:rPr lang="en-US" sz="2100" dirty="0">
                <a:solidFill>
                  <a:schemeClr val="accent1"/>
                </a:solidFill>
                <a:latin typeface="+mj-lt"/>
                <a:cs typeface="Calibri" panose="020F0502020204030204" pitchFamily="34" charset="0"/>
              </a:rPr>
              <a:t>black</a:t>
            </a:r>
            <a:br>
              <a:rPr lang="en-US" sz="2100" dirty="0">
                <a:solidFill>
                  <a:schemeClr val="accent1"/>
                </a:solidFill>
                <a:latin typeface="+mj-lt"/>
                <a:cs typeface="Calibri" panose="020F0502020204030204" pitchFamily="34" charset="0"/>
              </a:rPr>
            </a:br>
            <a:r>
              <a:rPr lang="en-US" sz="2100" dirty="0">
                <a:solidFill>
                  <a:schemeClr val="accent1"/>
                </a:solidFill>
                <a:latin typeface="+mj-lt"/>
                <a:cs typeface="Calibri" panose="020F0502020204030204" pitchFamily="34" charset="0"/>
              </a:rPr>
              <a:t>box</a:t>
            </a:r>
          </a:p>
        </p:txBody>
      </p:sp>
    </p:spTree>
    <p:extLst>
      <p:ext uri="{BB962C8B-B14F-4D97-AF65-F5344CB8AC3E}">
        <p14:creationId xmlns:p14="http://schemas.microsoft.com/office/powerpoint/2010/main" val="75958224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2E9C282-9EDB-5548-B711-08AD5A451B02}"/>
              </a:ext>
            </a:extLst>
          </p:cNvPr>
          <p:cNvSpPr txBox="1">
            <a:spLocks/>
          </p:cNvSpPr>
          <p:nvPr/>
        </p:nvSpPr>
        <p:spPr>
          <a:xfrm>
            <a:off x="0" y="-4387"/>
            <a:ext cx="9144000" cy="63249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3800" b="1" dirty="0">
                <a:latin typeface="Century Gothic" panose="020B0502020202020204" pitchFamily="34" charset="0"/>
                <a:cs typeface="Calibri"/>
              </a:rPr>
              <a:t>(3) How can we make it fair?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DDA9CD-8205-0943-8CED-98CA542541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5270" y="1882612"/>
            <a:ext cx="5273461" cy="84817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8F19954-B66E-F54C-81C4-ECD61C2CAF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863" y="3343653"/>
            <a:ext cx="7882273" cy="61821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A1DEF92-C49D-314E-A684-C30DD5750730}"/>
              </a:ext>
            </a:extLst>
          </p:cNvPr>
          <p:cNvSpPr txBox="1"/>
          <p:nvPr/>
        </p:nvSpPr>
        <p:spPr bwMode="auto">
          <a:xfrm>
            <a:off x="5945972" y="6152111"/>
            <a:ext cx="289790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Dataset: Google News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FC2B03-3127-AD4F-8107-3E14F2BD8AFA}"/>
              </a:ext>
            </a:extLst>
          </p:cNvPr>
          <p:cNvSpPr txBox="1"/>
          <p:nvPr/>
        </p:nvSpPr>
        <p:spPr bwMode="auto">
          <a:xfrm>
            <a:off x="163286" y="6090557"/>
            <a:ext cx="522514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Bolukbasi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 et al., </a:t>
            </a:r>
            <a:r>
              <a:rPr lang="en-US" sz="16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Man is to Computer Programmer as Woman is to Homemaker? Debiasing Word Embeddings, 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NIPS 2016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5F1EB46-5313-624B-8BA7-44109112C5F5}"/>
              </a:ext>
            </a:extLst>
          </p:cNvPr>
          <p:cNvSpPr txBox="1"/>
          <p:nvPr/>
        </p:nvSpPr>
        <p:spPr bwMode="auto">
          <a:xfrm>
            <a:off x="1565054" y="4659422"/>
            <a:ext cx="601388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+mj-lt"/>
                <a:cs typeface="Calibri" panose="020F0502020204030204" pitchFamily="34" charset="0"/>
              </a:rPr>
              <a:t>Should algorithm bias reflect social bias?</a:t>
            </a:r>
          </a:p>
        </p:txBody>
      </p:sp>
    </p:spTree>
    <p:extLst>
      <p:ext uri="{BB962C8B-B14F-4D97-AF65-F5344CB8AC3E}">
        <p14:creationId xmlns:p14="http://schemas.microsoft.com/office/powerpoint/2010/main" val="936754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-152400" y="2733764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+mj-lt"/>
              </a:rPr>
              <a:t>Where is my robot?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1122931-96E8-DB4B-B2BE-AD1B35B6CEAE}"/>
              </a:ext>
            </a:extLst>
          </p:cNvPr>
          <p:cNvSpPr txBox="1"/>
          <p:nvPr/>
        </p:nvSpPr>
        <p:spPr>
          <a:xfrm>
            <a:off x="0" y="4372064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+mj-lt"/>
              </a:rPr>
              <a:t>… coming soon</a:t>
            </a:r>
          </a:p>
        </p:txBody>
      </p:sp>
    </p:spTree>
    <p:extLst>
      <p:ext uri="{BB962C8B-B14F-4D97-AF65-F5344CB8AC3E}">
        <p14:creationId xmlns:p14="http://schemas.microsoft.com/office/powerpoint/2010/main" val="1340017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7739" y="867646"/>
            <a:ext cx="4141768" cy="5990354"/>
          </a:xfrm>
          <a:prstGeom prst="rect">
            <a:avLst/>
          </a:prstGeom>
        </p:spPr>
      </p:pic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You can help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667236" y="2401286"/>
            <a:ext cx="198023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+mj-lt"/>
              </a:rPr>
              <a:t>Little math</a:t>
            </a:r>
          </a:p>
        </p:txBody>
      </p:sp>
    </p:spTree>
    <p:extLst>
      <p:ext uri="{BB962C8B-B14F-4D97-AF65-F5344CB8AC3E}">
        <p14:creationId xmlns:p14="http://schemas.microsoft.com/office/powerpoint/2010/main" val="2125576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3746056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+mj-lt"/>
              </a:rPr>
              <a:t>Not easy…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B797C52-6E09-2E44-9984-711BE049563D}"/>
              </a:ext>
            </a:extLst>
          </p:cNvPr>
          <p:cNvSpPr txBox="1"/>
          <p:nvPr/>
        </p:nvSpPr>
        <p:spPr>
          <a:xfrm>
            <a:off x="0" y="4441292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+mj-lt"/>
              </a:rPr>
              <a:t>But yes. You can.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91225F-FD94-284B-BB5F-47588461906F}"/>
              </a:ext>
            </a:extLst>
          </p:cNvPr>
          <p:cNvSpPr txBox="1"/>
          <p:nvPr/>
        </p:nvSpPr>
        <p:spPr>
          <a:xfrm>
            <a:off x="0" y="210540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+mj-lt"/>
              </a:rPr>
              <a:t>(I explained to you the main components)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97870F-7DC5-7E49-AB3E-B5EEFE6B74DD}"/>
              </a:ext>
            </a:extLst>
          </p:cNvPr>
          <p:cNvSpPr txBox="1"/>
          <p:nvPr/>
        </p:nvSpPr>
        <p:spPr>
          <a:xfrm>
            <a:off x="0" y="1280521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+mj-lt"/>
              </a:rPr>
              <a:t>Can you do it?</a:t>
            </a:r>
          </a:p>
        </p:txBody>
      </p:sp>
    </p:spTree>
    <p:extLst>
      <p:ext uri="{BB962C8B-B14F-4D97-AF65-F5344CB8AC3E}">
        <p14:creationId xmlns:p14="http://schemas.microsoft.com/office/powerpoint/2010/main" val="1227866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-152400" y="2733764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+mj-lt"/>
              </a:rPr>
              <a:t>AI: The study and design of intelligent </a:t>
            </a:r>
            <a:r>
              <a:rPr lang="en-US" sz="3600" b="1" dirty="0">
                <a:latin typeface="+mj-lt"/>
              </a:rPr>
              <a:t>agents</a:t>
            </a:r>
            <a:endParaRPr lang="en-US" sz="3600" dirty="0">
              <a:latin typeface="+mj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477000" y="1066800"/>
            <a:ext cx="1508618" cy="830997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Computer </a:t>
            </a:r>
          </a:p>
          <a:p>
            <a:pPr algn="ctr"/>
            <a:r>
              <a:rPr lang="en-US" sz="2400" dirty="0">
                <a:latin typeface="+mj-lt"/>
              </a:rPr>
              <a:t>programs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419600" y="4267200"/>
            <a:ext cx="1605183" cy="830997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Better than</a:t>
            </a:r>
          </a:p>
          <a:p>
            <a:pPr algn="ctr"/>
            <a:r>
              <a:rPr lang="en-US" sz="2400" dirty="0">
                <a:latin typeface="+mj-lt"/>
              </a:rPr>
              <a:t>chance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7543800" y="2057400"/>
            <a:ext cx="381000" cy="676364"/>
          </a:xfrm>
          <a:prstGeom prst="straightConnector1">
            <a:avLst/>
          </a:prstGeom>
          <a:ln>
            <a:solidFill>
              <a:schemeClr val="accent1"/>
            </a:solidFill>
            <a:tailEnd type="arrow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5488891" y="3380095"/>
            <a:ext cx="607109" cy="734705"/>
          </a:xfrm>
          <a:prstGeom prst="straightConnector1">
            <a:avLst/>
          </a:prstGeom>
          <a:ln>
            <a:solidFill>
              <a:schemeClr val="accent1"/>
            </a:solidFill>
            <a:tailEnd type="arrow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531181" y="4419599"/>
            <a:ext cx="1400255" cy="830997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As well as</a:t>
            </a:r>
          </a:p>
          <a:p>
            <a:pPr algn="ctr"/>
            <a:r>
              <a:rPr lang="en-US" sz="2400" dirty="0">
                <a:latin typeface="+mj-lt"/>
              </a:rPr>
              <a:t>humans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 flipV="1">
            <a:off x="6781800" y="3380096"/>
            <a:ext cx="228600" cy="887104"/>
          </a:xfrm>
          <a:prstGeom prst="straightConnector1">
            <a:avLst/>
          </a:prstGeom>
          <a:ln>
            <a:solidFill>
              <a:schemeClr val="accent1"/>
            </a:solidFill>
            <a:tailEnd type="arrow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34237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Path to AI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0" y="1401743"/>
            <a:ext cx="2286000" cy="12954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0" y="3848622"/>
            <a:ext cx="1862254" cy="186225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5939" y="3883219"/>
            <a:ext cx="1793061" cy="1793061"/>
          </a:xfrm>
          <a:prstGeom prst="rect">
            <a:avLst/>
          </a:prstGeom>
        </p:spPr>
      </p:pic>
      <p:sp>
        <p:nvSpPr>
          <p:cNvPr id="6" name="Freeform 5"/>
          <p:cNvSpPr/>
          <p:nvPr/>
        </p:nvSpPr>
        <p:spPr>
          <a:xfrm>
            <a:off x="2693040" y="2810107"/>
            <a:ext cx="908804" cy="971149"/>
          </a:xfrm>
          <a:custGeom>
            <a:avLst/>
            <a:gdLst>
              <a:gd name="connsiteX0" fmla="*/ 908804 w 908804"/>
              <a:gd name="connsiteY0" fmla="*/ 0 h 971149"/>
              <a:gd name="connsiteX1" fmla="*/ 864199 w 908804"/>
              <a:gd name="connsiteY1" fmla="*/ 22303 h 971149"/>
              <a:gd name="connsiteX2" fmla="*/ 786140 w 908804"/>
              <a:gd name="connsiteY2" fmla="*/ 78059 h 971149"/>
              <a:gd name="connsiteX3" fmla="*/ 741536 w 908804"/>
              <a:gd name="connsiteY3" fmla="*/ 100361 h 971149"/>
              <a:gd name="connsiteX4" fmla="*/ 719233 w 908804"/>
              <a:gd name="connsiteY4" fmla="*/ 122663 h 971149"/>
              <a:gd name="connsiteX5" fmla="*/ 641175 w 908804"/>
              <a:gd name="connsiteY5" fmla="*/ 167268 h 971149"/>
              <a:gd name="connsiteX6" fmla="*/ 574267 w 908804"/>
              <a:gd name="connsiteY6" fmla="*/ 223024 h 971149"/>
              <a:gd name="connsiteX7" fmla="*/ 551965 w 908804"/>
              <a:gd name="connsiteY7" fmla="*/ 245327 h 971149"/>
              <a:gd name="connsiteX8" fmla="*/ 518511 w 908804"/>
              <a:gd name="connsiteY8" fmla="*/ 267629 h 971149"/>
              <a:gd name="connsiteX9" fmla="*/ 496209 w 908804"/>
              <a:gd name="connsiteY9" fmla="*/ 289932 h 971149"/>
              <a:gd name="connsiteX10" fmla="*/ 462755 w 908804"/>
              <a:gd name="connsiteY10" fmla="*/ 312234 h 971149"/>
              <a:gd name="connsiteX11" fmla="*/ 395848 w 908804"/>
              <a:gd name="connsiteY11" fmla="*/ 379142 h 971149"/>
              <a:gd name="connsiteX12" fmla="*/ 362394 w 908804"/>
              <a:gd name="connsiteY12" fmla="*/ 412595 h 971149"/>
              <a:gd name="connsiteX13" fmla="*/ 328940 w 908804"/>
              <a:gd name="connsiteY13" fmla="*/ 434898 h 971149"/>
              <a:gd name="connsiteX14" fmla="*/ 273184 w 908804"/>
              <a:gd name="connsiteY14" fmla="*/ 512956 h 971149"/>
              <a:gd name="connsiteX15" fmla="*/ 250882 w 908804"/>
              <a:gd name="connsiteY15" fmla="*/ 557561 h 971149"/>
              <a:gd name="connsiteX16" fmla="*/ 206277 w 908804"/>
              <a:gd name="connsiteY16" fmla="*/ 624468 h 971149"/>
              <a:gd name="connsiteX17" fmla="*/ 161672 w 908804"/>
              <a:gd name="connsiteY17" fmla="*/ 724829 h 971149"/>
              <a:gd name="connsiteX18" fmla="*/ 139370 w 908804"/>
              <a:gd name="connsiteY18" fmla="*/ 747132 h 971149"/>
              <a:gd name="connsiteX19" fmla="*/ 50160 w 908804"/>
              <a:gd name="connsiteY19" fmla="*/ 892098 h 971149"/>
              <a:gd name="connsiteX20" fmla="*/ 27858 w 908804"/>
              <a:gd name="connsiteY20" fmla="*/ 925551 h 971149"/>
              <a:gd name="connsiteX21" fmla="*/ 5555 w 908804"/>
              <a:gd name="connsiteY21" fmla="*/ 903249 h 971149"/>
              <a:gd name="connsiteX22" fmla="*/ 27858 w 908804"/>
              <a:gd name="connsiteY22" fmla="*/ 535259 h 971149"/>
              <a:gd name="connsiteX23" fmla="*/ 16706 w 908804"/>
              <a:gd name="connsiteY23" fmla="*/ 892098 h 971149"/>
              <a:gd name="connsiteX24" fmla="*/ 5555 w 908804"/>
              <a:gd name="connsiteY24" fmla="*/ 970156 h 971149"/>
              <a:gd name="connsiteX25" fmla="*/ 117067 w 908804"/>
              <a:gd name="connsiteY25" fmla="*/ 947854 h 971149"/>
              <a:gd name="connsiteX26" fmla="*/ 295487 w 908804"/>
              <a:gd name="connsiteY26" fmla="*/ 914400 h 971149"/>
              <a:gd name="connsiteX27" fmla="*/ 373545 w 908804"/>
              <a:gd name="connsiteY27" fmla="*/ 914400 h 971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908804" h="971149">
                <a:moveTo>
                  <a:pt x="908804" y="0"/>
                </a:moveTo>
                <a:cubicBezTo>
                  <a:pt x="893936" y="7434"/>
                  <a:pt x="878296" y="13493"/>
                  <a:pt x="864199" y="22303"/>
                </a:cubicBezTo>
                <a:cubicBezTo>
                  <a:pt x="800391" y="62183"/>
                  <a:pt x="841174" y="46611"/>
                  <a:pt x="786140" y="78059"/>
                </a:cubicBezTo>
                <a:cubicBezTo>
                  <a:pt x="771707" y="86306"/>
                  <a:pt x="755367" y="91140"/>
                  <a:pt x="741536" y="100361"/>
                </a:cubicBezTo>
                <a:cubicBezTo>
                  <a:pt x="732788" y="106193"/>
                  <a:pt x="727310" y="115932"/>
                  <a:pt x="719233" y="122663"/>
                </a:cubicBezTo>
                <a:cubicBezTo>
                  <a:pt x="674225" y="160170"/>
                  <a:pt x="686568" y="152137"/>
                  <a:pt x="641175" y="167268"/>
                </a:cubicBezTo>
                <a:cubicBezTo>
                  <a:pt x="590731" y="217712"/>
                  <a:pt x="653798" y="156748"/>
                  <a:pt x="574267" y="223024"/>
                </a:cubicBezTo>
                <a:cubicBezTo>
                  <a:pt x="566190" y="229755"/>
                  <a:pt x="560175" y="238759"/>
                  <a:pt x="551965" y="245327"/>
                </a:cubicBezTo>
                <a:cubicBezTo>
                  <a:pt x="541500" y="253699"/>
                  <a:pt x="528976" y="259257"/>
                  <a:pt x="518511" y="267629"/>
                </a:cubicBezTo>
                <a:cubicBezTo>
                  <a:pt x="510301" y="274197"/>
                  <a:pt x="504419" y="283364"/>
                  <a:pt x="496209" y="289932"/>
                </a:cubicBezTo>
                <a:cubicBezTo>
                  <a:pt x="485744" y="298304"/>
                  <a:pt x="472772" y="303330"/>
                  <a:pt x="462755" y="312234"/>
                </a:cubicBezTo>
                <a:cubicBezTo>
                  <a:pt x="439181" y="333188"/>
                  <a:pt x="418151" y="356839"/>
                  <a:pt x="395848" y="379142"/>
                </a:cubicBezTo>
                <a:cubicBezTo>
                  <a:pt x="384697" y="390293"/>
                  <a:pt x="375515" y="403847"/>
                  <a:pt x="362394" y="412595"/>
                </a:cubicBezTo>
                <a:lnTo>
                  <a:pt x="328940" y="434898"/>
                </a:lnTo>
                <a:cubicBezTo>
                  <a:pt x="314590" y="454032"/>
                  <a:pt x="286223" y="490138"/>
                  <a:pt x="273184" y="512956"/>
                </a:cubicBezTo>
                <a:cubicBezTo>
                  <a:pt x="264937" y="527389"/>
                  <a:pt x="259435" y="543307"/>
                  <a:pt x="250882" y="557561"/>
                </a:cubicBezTo>
                <a:cubicBezTo>
                  <a:pt x="237091" y="580545"/>
                  <a:pt x="206277" y="624468"/>
                  <a:pt x="206277" y="624468"/>
                </a:cubicBezTo>
                <a:cubicBezTo>
                  <a:pt x="188591" y="677527"/>
                  <a:pt x="191968" y="686959"/>
                  <a:pt x="161672" y="724829"/>
                </a:cubicBezTo>
                <a:cubicBezTo>
                  <a:pt x="155104" y="733039"/>
                  <a:pt x="145202" y="738384"/>
                  <a:pt x="139370" y="747132"/>
                </a:cubicBezTo>
                <a:cubicBezTo>
                  <a:pt x="107897" y="794342"/>
                  <a:pt x="80231" y="843984"/>
                  <a:pt x="50160" y="892098"/>
                </a:cubicBezTo>
                <a:cubicBezTo>
                  <a:pt x="43057" y="903463"/>
                  <a:pt x="27858" y="925551"/>
                  <a:pt x="27858" y="925551"/>
                </a:cubicBezTo>
                <a:cubicBezTo>
                  <a:pt x="20424" y="918117"/>
                  <a:pt x="5905" y="913757"/>
                  <a:pt x="5555" y="903249"/>
                </a:cubicBezTo>
                <a:cubicBezTo>
                  <a:pt x="-2218" y="670070"/>
                  <a:pt x="-153" y="675302"/>
                  <a:pt x="27858" y="535259"/>
                </a:cubicBezTo>
                <a:cubicBezTo>
                  <a:pt x="24141" y="654205"/>
                  <a:pt x="22801" y="773250"/>
                  <a:pt x="16706" y="892098"/>
                </a:cubicBezTo>
                <a:cubicBezTo>
                  <a:pt x="15360" y="918347"/>
                  <a:pt x="-11271" y="949964"/>
                  <a:pt x="5555" y="970156"/>
                </a:cubicBezTo>
                <a:cubicBezTo>
                  <a:pt x="10795" y="976444"/>
                  <a:pt x="102574" y="950960"/>
                  <a:pt x="117067" y="947854"/>
                </a:cubicBezTo>
                <a:cubicBezTo>
                  <a:pt x="122610" y="946666"/>
                  <a:pt x="267619" y="916544"/>
                  <a:pt x="295487" y="914400"/>
                </a:cubicBezTo>
                <a:cubicBezTo>
                  <a:pt x="321430" y="912404"/>
                  <a:pt x="347526" y="914400"/>
                  <a:pt x="373545" y="91440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/>
          <p:cNvSpPr/>
          <p:nvPr/>
        </p:nvSpPr>
        <p:spPr>
          <a:xfrm>
            <a:off x="5051502" y="2843561"/>
            <a:ext cx="1342717" cy="892097"/>
          </a:xfrm>
          <a:custGeom>
            <a:avLst/>
            <a:gdLst>
              <a:gd name="connsiteX0" fmla="*/ 0 w 1342717"/>
              <a:gd name="connsiteY0" fmla="*/ 0 h 892097"/>
              <a:gd name="connsiteX1" fmla="*/ 211874 w 1342717"/>
              <a:gd name="connsiteY1" fmla="*/ 44605 h 892097"/>
              <a:gd name="connsiteX2" fmla="*/ 267630 w 1342717"/>
              <a:gd name="connsiteY2" fmla="*/ 66907 h 892097"/>
              <a:gd name="connsiteX3" fmla="*/ 356839 w 1342717"/>
              <a:gd name="connsiteY3" fmla="*/ 111512 h 892097"/>
              <a:gd name="connsiteX4" fmla="*/ 423747 w 1342717"/>
              <a:gd name="connsiteY4" fmla="*/ 144966 h 892097"/>
              <a:gd name="connsiteX5" fmla="*/ 468352 w 1342717"/>
              <a:gd name="connsiteY5" fmla="*/ 167268 h 892097"/>
              <a:gd name="connsiteX6" fmla="*/ 546410 w 1342717"/>
              <a:gd name="connsiteY6" fmla="*/ 200722 h 892097"/>
              <a:gd name="connsiteX7" fmla="*/ 579864 w 1342717"/>
              <a:gd name="connsiteY7" fmla="*/ 234175 h 892097"/>
              <a:gd name="connsiteX8" fmla="*/ 680225 w 1342717"/>
              <a:gd name="connsiteY8" fmla="*/ 289931 h 892097"/>
              <a:gd name="connsiteX9" fmla="*/ 769435 w 1342717"/>
              <a:gd name="connsiteY9" fmla="*/ 356839 h 892097"/>
              <a:gd name="connsiteX10" fmla="*/ 814039 w 1342717"/>
              <a:gd name="connsiteY10" fmla="*/ 390292 h 892097"/>
              <a:gd name="connsiteX11" fmla="*/ 858644 w 1342717"/>
              <a:gd name="connsiteY11" fmla="*/ 423746 h 892097"/>
              <a:gd name="connsiteX12" fmla="*/ 903249 w 1342717"/>
              <a:gd name="connsiteY12" fmla="*/ 457200 h 892097"/>
              <a:gd name="connsiteX13" fmla="*/ 1248937 w 1342717"/>
              <a:gd name="connsiteY13" fmla="*/ 791736 h 892097"/>
              <a:gd name="connsiteX14" fmla="*/ 1237786 w 1342717"/>
              <a:gd name="connsiteY14" fmla="*/ 758283 h 892097"/>
              <a:gd name="connsiteX15" fmla="*/ 1282391 w 1342717"/>
              <a:gd name="connsiteY15" fmla="*/ 713678 h 892097"/>
              <a:gd name="connsiteX16" fmla="*/ 1326996 w 1342717"/>
              <a:gd name="connsiteY16" fmla="*/ 657922 h 892097"/>
              <a:gd name="connsiteX17" fmla="*/ 1338147 w 1342717"/>
              <a:gd name="connsiteY17" fmla="*/ 613317 h 892097"/>
              <a:gd name="connsiteX18" fmla="*/ 1304693 w 1342717"/>
              <a:gd name="connsiteY18" fmla="*/ 646770 h 892097"/>
              <a:gd name="connsiteX19" fmla="*/ 1215483 w 1342717"/>
              <a:gd name="connsiteY19" fmla="*/ 802888 h 892097"/>
              <a:gd name="connsiteX20" fmla="*/ 1204332 w 1342717"/>
              <a:gd name="connsiteY20" fmla="*/ 836341 h 892097"/>
              <a:gd name="connsiteX21" fmla="*/ 1159727 w 1342717"/>
              <a:gd name="connsiteY21" fmla="*/ 892097 h 892097"/>
              <a:gd name="connsiteX22" fmla="*/ 1126274 w 1342717"/>
              <a:gd name="connsiteY22" fmla="*/ 880946 h 892097"/>
              <a:gd name="connsiteX23" fmla="*/ 1025913 w 1342717"/>
              <a:gd name="connsiteY23" fmla="*/ 858644 h 892097"/>
              <a:gd name="connsiteX24" fmla="*/ 947854 w 1342717"/>
              <a:gd name="connsiteY24" fmla="*/ 847492 h 892097"/>
              <a:gd name="connsiteX25" fmla="*/ 892098 w 1342717"/>
              <a:gd name="connsiteY25" fmla="*/ 836341 h 892097"/>
              <a:gd name="connsiteX26" fmla="*/ 858644 w 1342717"/>
              <a:gd name="connsiteY26" fmla="*/ 825190 h 892097"/>
              <a:gd name="connsiteX27" fmla="*/ 758283 w 1342717"/>
              <a:gd name="connsiteY27" fmla="*/ 802888 h 892097"/>
              <a:gd name="connsiteX28" fmla="*/ 758283 w 1342717"/>
              <a:gd name="connsiteY28" fmla="*/ 791736 h 892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342717" h="892097">
                <a:moveTo>
                  <a:pt x="0" y="0"/>
                </a:moveTo>
                <a:cubicBezTo>
                  <a:pt x="86083" y="16140"/>
                  <a:pt x="141197" y="18101"/>
                  <a:pt x="211874" y="44605"/>
                </a:cubicBezTo>
                <a:cubicBezTo>
                  <a:pt x="230616" y="51633"/>
                  <a:pt x="249455" y="58519"/>
                  <a:pt x="267630" y="66907"/>
                </a:cubicBezTo>
                <a:cubicBezTo>
                  <a:pt x="297816" y="80839"/>
                  <a:pt x="327103" y="96644"/>
                  <a:pt x="356839" y="111512"/>
                </a:cubicBezTo>
                <a:lnTo>
                  <a:pt x="423747" y="144966"/>
                </a:lnTo>
                <a:cubicBezTo>
                  <a:pt x="438615" y="152400"/>
                  <a:pt x="453073" y="160720"/>
                  <a:pt x="468352" y="167268"/>
                </a:cubicBezTo>
                <a:lnTo>
                  <a:pt x="546410" y="200722"/>
                </a:lnTo>
                <a:cubicBezTo>
                  <a:pt x="557561" y="211873"/>
                  <a:pt x="567248" y="224713"/>
                  <a:pt x="579864" y="234175"/>
                </a:cubicBezTo>
                <a:cubicBezTo>
                  <a:pt x="690749" y="317338"/>
                  <a:pt x="584885" y="226371"/>
                  <a:pt x="680225" y="289931"/>
                </a:cubicBezTo>
                <a:cubicBezTo>
                  <a:pt x="711153" y="310550"/>
                  <a:pt x="739698" y="334536"/>
                  <a:pt x="769435" y="356839"/>
                </a:cubicBezTo>
                <a:lnTo>
                  <a:pt x="814039" y="390292"/>
                </a:lnTo>
                <a:lnTo>
                  <a:pt x="858644" y="423746"/>
                </a:lnTo>
                <a:cubicBezTo>
                  <a:pt x="873512" y="434897"/>
                  <a:pt x="889893" y="444275"/>
                  <a:pt x="903249" y="457200"/>
                </a:cubicBezTo>
                <a:lnTo>
                  <a:pt x="1248937" y="791736"/>
                </a:lnTo>
                <a:cubicBezTo>
                  <a:pt x="1245220" y="780585"/>
                  <a:pt x="1233156" y="769087"/>
                  <a:pt x="1237786" y="758283"/>
                </a:cubicBezTo>
                <a:cubicBezTo>
                  <a:pt x="1246069" y="738956"/>
                  <a:pt x="1267523" y="728546"/>
                  <a:pt x="1282391" y="713678"/>
                </a:cubicBezTo>
                <a:cubicBezTo>
                  <a:pt x="1314168" y="681901"/>
                  <a:pt x="1298863" y="700119"/>
                  <a:pt x="1326996" y="657922"/>
                </a:cubicBezTo>
                <a:cubicBezTo>
                  <a:pt x="1330713" y="643054"/>
                  <a:pt x="1351855" y="620171"/>
                  <a:pt x="1338147" y="613317"/>
                </a:cubicBezTo>
                <a:cubicBezTo>
                  <a:pt x="1324042" y="606264"/>
                  <a:pt x="1314375" y="634322"/>
                  <a:pt x="1304693" y="646770"/>
                </a:cubicBezTo>
                <a:cubicBezTo>
                  <a:pt x="1276143" y="683477"/>
                  <a:pt x="1229288" y="761474"/>
                  <a:pt x="1215483" y="802888"/>
                </a:cubicBezTo>
                <a:cubicBezTo>
                  <a:pt x="1211766" y="814039"/>
                  <a:pt x="1209589" y="825828"/>
                  <a:pt x="1204332" y="836341"/>
                </a:cubicBezTo>
                <a:cubicBezTo>
                  <a:pt x="1190264" y="864478"/>
                  <a:pt x="1180473" y="871352"/>
                  <a:pt x="1159727" y="892097"/>
                </a:cubicBezTo>
                <a:cubicBezTo>
                  <a:pt x="1148576" y="888380"/>
                  <a:pt x="1137576" y="884175"/>
                  <a:pt x="1126274" y="880946"/>
                </a:cubicBezTo>
                <a:cubicBezTo>
                  <a:pt x="1098205" y="872926"/>
                  <a:pt x="1053507" y="863243"/>
                  <a:pt x="1025913" y="858644"/>
                </a:cubicBezTo>
                <a:cubicBezTo>
                  <a:pt x="999987" y="854323"/>
                  <a:pt x="973780" y="851813"/>
                  <a:pt x="947854" y="847492"/>
                </a:cubicBezTo>
                <a:cubicBezTo>
                  <a:pt x="929159" y="844376"/>
                  <a:pt x="910486" y="840938"/>
                  <a:pt x="892098" y="836341"/>
                </a:cubicBezTo>
                <a:cubicBezTo>
                  <a:pt x="880694" y="833490"/>
                  <a:pt x="870119" y="827740"/>
                  <a:pt x="858644" y="825190"/>
                </a:cubicBezTo>
                <a:cubicBezTo>
                  <a:pt x="849539" y="823167"/>
                  <a:pt x="777109" y="815439"/>
                  <a:pt x="758283" y="802888"/>
                </a:cubicBezTo>
                <a:cubicBezTo>
                  <a:pt x="755190" y="800826"/>
                  <a:pt x="758283" y="795453"/>
                  <a:pt x="758283" y="791736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923146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+mj-lt"/>
              </a:rPr>
              <a:t>Why?</a:t>
            </a:r>
          </a:p>
        </p:txBody>
      </p:sp>
    </p:spTree>
    <p:extLst>
      <p:ext uri="{BB962C8B-B14F-4D97-AF65-F5344CB8AC3E}">
        <p14:creationId xmlns:p14="http://schemas.microsoft.com/office/powerpoint/2010/main" val="180514954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 descr="http://blogs.coventrytelegraph.net/passtheremote/Harry_Potte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1636" y="-152401"/>
            <a:ext cx="9381836" cy="703637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Closest Thing To Magic</a:t>
            </a:r>
          </a:p>
        </p:txBody>
      </p:sp>
    </p:spTree>
    <p:extLst>
      <p:ext uri="{BB962C8B-B14F-4D97-AF65-F5344CB8AC3E}">
        <p14:creationId xmlns:p14="http://schemas.microsoft.com/office/powerpoint/2010/main" val="1001275803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4-06-15 at 10.20.3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821" y="957939"/>
            <a:ext cx="7195600" cy="549585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842954" y="6488668"/>
            <a:ext cx="3374966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latin typeface="+mj-lt"/>
              </a:rPr>
              <a:t>Code.org</a:t>
            </a:r>
            <a:endParaRPr lang="en-US" dirty="0">
              <a:latin typeface="+mj-lt"/>
            </a:endParaRP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It’s Useful</a:t>
            </a:r>
          </a:p>
        </p:txBody>
      </p:sp>
    </p:spTree>
    <p:extLst>
      <p:ext uri="{BB962C8B-B14F-4D97-AF65-F5344CB8AC3E}">
        <p14:creationId xmlns:p14="http://schemas.microsoft.com/office/powerpoint/2010/main" val="96184215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It needs your input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E272B3F-137D-B841-9A87-6BAC0C2BF8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435" y="722235"/>
            <a:ext cx="8703129" cy="6143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418029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8" name="Picture 4" descr="http://www.mauricahanson.com/Welcome-Mat-CT-Hom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2400" y="0"/>
            <a:ext cx="9947031" cy="6858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(make it so that) Everyone is Welcome</a:t>
            </a:r>
          </a:p>
        </p:txBody>
      </p:sp>
    </p:spTree>
    <p:extLst>
      <p:ext uri="{BB962C8B-B14F-4D97-AF65-F5344CB8AC3E}">
        <p14:creationId xmlns:p14="http://schemas.microsoft.com/office/powerpoint/2010/main" val="1571755344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-152400" y="-76200"/>
            <a:ext cx="9525000" cy="6934200"/>
            <a:chOff x="-2886457" y="-76200"/>
            <a:chExt cx="14456663" cy="7086600"/>
          </a:xfrm>
        </p:grpSpPr>
        <p:pic>
          <p:nvPicPr>
            <p:cNvPr id="13316" name="Picture 4" descr="http://i2.blogs.indiewire.com/thompsononhollywood/images/uploads/thompson-on-hollywood/inception3_thumb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886457" y="-76200"/>
              <a:ext cx="14456663" cy="7086600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itle 1"/>
            <p:cNvSpPr txBox="1">
              <a:spLocks/>
            </p:cNvSpPr>
            <p:nvPr/>
          </p:nvSpPr>
          <p:spPr>
            <a:xfrm>
              <a:off x="492711" y="2133600"/>
              <a:ext cx="8229600" cy="1600200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ts val="5800"/>
                </a:lnSpc>
                <a:spcBef>
                  <a:spcPct val="0"/>
                </a:spcBef>
                <a:buNone/>
                <a:defRPr sz="5400" kern="1200">
                  <a:solidFill>
                    <a:schemeClr val="tx2"/>
                  </a:solidFill>
                  <a:effectLst>
                    <a:outerShdw blurRad="63500" dist="38100" dir="5400000" algn="t" rotWithShape="0">
                      <a:prstClr val="black">
                        <a:alpha val="25000"/>
                      </a:prstClr>
                    </a:outerShdw>
                  </a:effectLst>
                  <a:latin typeface="+mn-lt"/>
                  <a:ea typeface="+mj-ea"/>
                  <a:cs typeface="+mj-cs"/>
                </a:defRPr>
              </a:lvl1pPr>
            </a:lstStyle>
            <a:p>
              <a:r>
                <a:rPr lang="en-US" dirty="0">
                  <a:solidFill>
                    <a:schemeClr val="bg1"/>
                  </a:solidFill>
                </a:rPr>
                <a:t>The End?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522498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http://img.phoneky.com/symbian-games/preview/s5/Games/3/s/1307800710-2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5" descr="http://www.cs.miami.edu/~tptp/Seminars/ATP/THMPrf.gif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8" descr="http://thepropzone.tripod.com/sitebuildercontent/sitebuilderpictures/c3po.jp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Narrow Intelligence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3444" y="-1068045"/>
            <a:ext cx="9430888" cy="983333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 rot="21146160">
            <a:off x="1198389" y="2824657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halkboard"/>
                <a:cs typeface="Chalkboard"/>
              </a:rPr>
              <a:t>Play Chess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379516" y="1989907"/>
            <a:ext cx="11018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halkboard"/>
                <a:cs typeface="Chalkboard"/>
              </a:rPr>
              <a:t>Translate </a:t>
            </a:r>
          </a:p>
          <a:p>
            <a:pPr algn="ctr"/>
            <a:r>
              <a:rPr lang="en-US" dirty="0">
                <a:latin typeface="Chalkboard"/>
                <a:cs typeface="Chalkboard"/>
              </a:rPr>
              <a:t>Turkish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828929" y="4785991"/>
            <a:ext cx="9355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halkboard"/>
                <a:cs typeface="Chalkboard"/>
              </a:rPr>
              <a:t>Drive a </a:t>
            </a:r>
          </a:p>
          <a:p>
            <a:pPr algn="ctr"/>
            <a:r>
              <a:rPr lang="en-US" dirty="0">
                <a:latin typeface="Chalkboard"/>
                <a:cs typeface="Chalkboard"/>
              </a:rPr>
              <a:t>Car</a:t>
            </a:r>
          </a:p>
        </p:txBody>
      </p:sp>
      <p:sp>
        <p:nvSpPr>
          <p:cNvPr id="12" name="TextBox 11"/>
          <p:cNvSpPr txBox="1"/>
          <p:nvPr/>
        </p:nvSpPr>
        <p:spPr>
          <a:xfrm rot="20988124">
            <a:off x="5399343" y="4315020"/>
            <a:ext cx="1629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halkboard"/>
                <a:cs typeface="Chalkboard"/>
              </a:rPr>
              <a:t>Play Breakout</a:t>
            </a:r>
          </a:p>
        </p:txBody>
      </p:sp>
    </p:spTree>
    <p:extLst>
      <p:ext uri="{BB962C8B-B14F-4D97-AF65-F5344CB8AC3E}">
        <p14:creationId xmlns:p14="http://schemas.microsoft.com/office/powerpoint/2010/main" val="10265069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3444" y="-1068045"/>
            <a:ext cx="9430888" cy="9833337"/>
          </a:xfrm>
          <a:prstGeom prst="rect">
            <a:avLst/>
          </a:prstGeom>
        </p:spPr>
      </p:pic>
      <p:sp>
        <p:nvSpPr>
          <p:cNvPr id="2" name="AutoShape 2" descr="http://img.phoneky.com/symbian-games/preview/s5/Games/3/s/1307800710-2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5" descr="http://www.cs.miami.edu/~tptp/Seminars/ATP/THMPrf.gif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8" descr="http://thepropzone.tripod.com/sitebuildercontent/sitebuilderpictures/c3po.jp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General Intelligence</a:t>
            </a:r>
          </a:p>
        </p:txBody>
      </p:sp>
      <p:sp>
        <p:nvSpPr>
          <p:cNvPr id="5" name="TextBox 4"/>
          <p:cNvSpPr txBox="1"/>
          <p:nvPr/>
        </p:nvSpPr>
        <p:spPr>
          <a:xfrm rot="21146160">
            <a:off x="1198389" y="2824657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halkboard"/>
                <a:cs typeface="Chalkboard"/>
              </a:rPr>
              <a:t>Play Chess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379516" y="1989907"/>
            <a:ext cx="11018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halkboard"/>
                <a:cs typeface="Chalkboard"/>
              </a:rPr>
              <a:t>Translate </a:t>
            </a:r>
          </a:p>
          <a:p>
            <a:pPr algn="ctr"/>
            <a:r>
              <a:rPr lang="en-US" dirty="0">
                <a:latin typeface="Chalkboard"/>
                <a:cs typeface="Chalkboard"/>
              </a:rPr>
              <a:t>Turkish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828929" y="4785991"/>
            <a:ext cx="9355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halkboard"/>
                <a:cs typeface="Chalkboard"/>
              </a:rPr>
              <a:t>Drive a </a:t>
            </a:r>
          </a:p>
          <a:p>
            <a:pPr algn="ctr"/>
            <a:r>
              <a:rPr lang="en-US" dirty="0">
                <a:latin typeface="Chalkboard"/>
                <a:cs typeface="Chalkboard"/>
              </a:rPr>
              <a:t>Car</a:t>
            </a:r>
          </a:p>
        </p:txBody>
      </p:sp>
      <p:sp>
        <p:nvSpPr>
          <p:cNvPr id="12" name="TextBox 11"/>
          <p:cNvSpPr txBox="1"/>
          <p:nvPr/>
        </p:nvSpPr>
        <p:spPr>
          <a:xfrm rot="20988124">
            <a:off x="5399343" y="4315020"/>
            <a:ext cx="1629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halkboard"/>
                <a:cs typeface="Chalkboard"/>
              </a:rPr>
              <a:t>Play Breakout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8B27AA9-6BD7-044B-860E-BC2006B6F149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55575" y="649627"/>
            <a:ext cx="8988425" cy="5787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2972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45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5278" y="160337"/>
            <a:ext cx="10434084" cy="701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AutoShape 2" descr="http://img.phoneky.com/symbian-games/preview/s5/Games/3/s/1307800710-2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5" descr="http://www.cs.miami.edu/~tptp/Seminars/ATP/THMPrf.gif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8" descr="http://thepropzone.tripod.com/sitebuildercontent/sitebuilderpictures/c3po.jp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Brief History</a:t>
            </a:r>
          </a:p>
        </p:txBody>
      </p:sp>
    </p:spTree>
    <p:extLst>
      <p:ext uri="{BB962C8B-B14F-4D97-AF65-F5344CB8AC3E}">
        <p14:creationId xmlns:p14="http://schemas.microsoft.com/office/powerpoint/2010/main" val="21072961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http://img.phoneky.com/symbian-games/preview/s5/Games/3/s/1307800710-2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4539" y="1240568"/>
            <a:ext cx="6109012" cy="45817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AutoShape 5" descr="http://www.cs.miami.edu/~tptp/Seminars/ATP/THMPrf.gif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168684" y="6094778"/>
            <a:ext cx="806632" cy="461665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2400" dirty="0"/>
              <a:t>1952</a:t>
            </a:r>
          </a:p>
        </p:txBody>
      </p:sp>
      <p:sp>
        <p:nvSpPr>
          <p:cNvPr id="10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Early Optimism 1950s</a:t>
            </a:r>
          </a:p>
        </p:txBody>
      </p:sp>
    </p:spTree>
    <p:extLst>
      <p:ext uri="{BB962C8B-B14F-4D97-AF65-F5344CB8AC3E}">
        <p14:creationId xmlns:p14="http://schemas.microsoft.com/office/powerpoint/2010/main" val="5824751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Early Optimism (1950s)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544144" y="2251127"/>
            <a:ext cx="62343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+mj-lt"/>
              </a:rPr>
              <a:t>“Machines will be capable, within twenty years, of doing any work a man can do.” </a:t>
            </a:r>
          </a:p>
          <a:p>
            <a:pPr algn="r"/>
            <a:r>
              <a:rPr lang="en-US" sz="4000" dirty="0">
                <a:latin typeface="+mj-lt"/>
              </a:rPr>
              <a:t>–Herbert Simon, 1952</a:t>
            </a:r>
          </a:p>
        </p:txBody>
      </p:sp>
    </p:spTree>
    <p:extLst>
      <p:ext uri="{BB962C8B-B14F-4D97-AF65-F5344CB8AC3E}">
        <p14:creationId xmlns:p14="http://schemas.microsoft.com/office/powerpoint/2010/main" val="14292149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562819" y="1052474"/>
            <a:ext cx="8292556" cy="372584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en-US" sz="2400" dirty="0"/>
          </a:p>
        </p:txBody>
      </p:sp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371600"/>
            <a:ext cx="6521804" cy="3057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076264" y="5500832"/>
            <a:ext cx="3326552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The world is too complex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Underwhelming Results (1950s–1980s)</a:t>
            </a:r>
          </a:p>
        </p:txBody>
      </p:sp>
    </p:spTree>
    <p:extLst>
      <p:ext uri="{BB962C8B-B14F-4D97-AF65-F5344CB8AC3E}">
        <p14:creationId xmlns:p14="http://schemas.microsoft.com/office/powerpoint/2010/main" val="17830494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Modern Game of AI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88A839-E901-6646-86BF-15DABBF3BA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566" y="3082084"/>
            <a:ext cx="3543425" cy="360861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9810FB7-6E7F-8B46-A990-EECBA7B937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9804" y="898072"/>
            <a:ext cx="2587823" cy="5600700"/>
          </a:xfrm>
          <a:prstGeom prst="rect">
            <a:avLst/>
          </a:prstGeom>
        </p:spPr>
      </p:pic>
      <p:sp>
        <p:nvSpPr>
          <p:cNvPr id="7" name="Right Arrow 6">
            <a:extLst>
              <a:ext uri="{FF2B5EF4-FFF2-40B4-BE49-F238E27FC236}">
                <a16:creationId xmlns:a16="http://schemas.microsoft.com/office/drawing/2014/main" id="{4E3B1A9C-1793-D64B-89E2-35B3363FC6E7}"/>
              </a:ext>
            </a:extLst>
          </p:cNvPr>
          <p:cNvSpPr/>
          <p:nvPr/>
        </p:nvSpPr>
        <p:spPr>
          <a:xfrm>
            <a:off x="4572000" y="3258839"/>
            <a:ext cx="898071" cy="746387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1E5BF1C-2587-454D-ABA2-01451D772B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" y="1110866"/>
            <a:ext cx="1971218" cy="1971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6004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http://www.abdn.ac.uk/dsb/images/systems_biology_pic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45796"/>
          <a:stretch/>
        </p:blipFill>
        <p:spPr>
          <a:xfrm>
            <a:off x="638871" y="2165550"/>
            <a:ext cx="3145195" cy="25269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684212" y="5368071"/>
            <a:ext cx="36261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+mj-lt"/>
              </a:rPr>
              <a:t>Almost perfect…</a:t>
            </a: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Told Speech Was 30 Years Out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24BE26-2D4C-7A41-9E34-CBCDA09173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2235" y="2000157"/>
            <a:ext cx="4389608" cy="2692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8787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+mj-lt"/>
              </a:rPr>
              <a:t>Where is my robot?</a:t>
            </a:r>
          </a:p>
        </p:txBody>
      </p:sp>
    </p:spTree>
    <p:extLst>
      <p:ext uri="{BB962C8B-B14F-4D97-AF65-F5344CB8AC3E}">
        <p14:creationId xmlns:p14="http://schemas.microsoft.com/office/powerpoint/2010/main" val="16309810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The Last Remaining Board Game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r="25418"/>
          <a:stretch/>
        </p:blipFill>
        <p:spPr>
          <a:xfrm>
            <a:off x="-1" y="722235"/>
            <a:ext cx="9144001" cy="6135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2484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1604" t="1" r="35713" b="1059"/>
          <a:stretch/>
        </p:blipFill>
        <p:spPr>
          <a:xfrm>
            <a:off x="0" y="736277"/>
            <a:ext cx="3967843" cy="61217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2EFA0A9-C5DE-A345-9BF7-93793C7813C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31" t="4717" r="3985" b="3100"/>
          <a:stretch/>
        </p:blipFill>
        <p:spPr>
          <a:xfrm>
            <a:off x="3967842" y="736276"/>
            <a:ext cx="5176157" cy="42759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6E9ED0-813C-BA4B-A786-31C200AF4CA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770"/>
          <a:stretch/>
        </p:blipFill>
        <p:spPr>
          <a:xfrm>
            <a:off x="3984170" y="5044889"/>
            <a:ext cx="2978400" cy="18131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DEF2340-5239-5541-8D91-905EE714CCB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0000" r="14475" b="35562"/>
          <a:stretch/>
        </p:blipFill>
        <p:spPr>
          <a:xfrm>
            <a:off x="6978897" y="5044889"/>
            <a:ext cx="2165103" cy="1845769"/>
          </a:xfrm>
          <a:prstGeom prst="rect">
            <a:avLst/>
          </a:prstGeom>
        </p:spPr>
      </p:pic>
      <p:sp>
        <p:nvSpPr>
          <p:cNvPr id="8" name="Rectangle 2">
            <a:extLst>
              <a:ext uri="{FF2B5EF4-FFF2-40B4-BE49-F238E27FC236}">
                <a16:creationId xmlns:a16="http://schemas.microsoft.com/office/drawing/2014/main" id="{34DE798F-B0EB-724B-AC9A-7FF97EAE3203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Computers Making Art</a:t>
            </a:r>
          </a:p>
        </p:txBody>
      </p:sp>
    </p:spTree>
    <p:extLst>
      <p:ext uri="{BB962C8B-B14F-4D97-AF65-F5344CB8AC3E}">
        <p14:creationId xmlns:p14="http://schemas.microsoft.com/office/powerpoint/2010/main" val="18765674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3580" r="7879"/>
          <a:stretch/>
        </p:blipFill>
        <p:spPr>
          <a:xfrm>
            <a:off x="-1" y="-24152"/>
            <a:ext cx="9144001" cy="6858000"/>
          </a:xfrm>
          <a:prstGeom prst="rect">
            <a:avLst/>
          </a:prstGeo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51A504EB-C88C-464F-A898-AF7E1FF9A1EE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Self-driving Cars</a:t>
            </a:r>
          </a:p>
        </p:txBody>
      </p:sp>
    </p:spTree>
    <p:extLst>
      <p:ext uri="{BB962C8B-B14F-4D97-AF65-F5344CB8AC3E}">
        <p14:creationId xmlns:p14="http://schemas.microsoft.com/office/powerpoint/2010/main" val="15242418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+mj-lt"/>
                <a:cs typeface="Calibri" panose="020F0502020204030204" pitchFamily="34" charset="0"/>
              </a:rPr>
              <a:t>What is going on?</a:t>
            </a:r>
          </a:p>
        </p:txBody>
      </p:sp>
    </p:spTree>
    <p:extLst>
      <p:ext uri="{BB962C8B-B14F-4D97-AF65-F5344CB8AC3E}">
        <p14:creationId xmlns:p14="http://schemas.microsoft.com/office/powerpoint/2010/main" val="1958021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+mj-lt"/>
              </a:rPr>
              <a:t>[more suspense]</a:t>
            </a:r>
          </a:p>
        </p:txBody>
      </p:sp>
    </p:spTree>
    <p:extLst>
      <p:ext uri="{BB962C8B-B14F-4D97-AF65-F5344CB8AC3E}">
        <p14:creationId xmlns:p14="http://schemas.microsoft.com/office/powerpoint/2010/main" val="6564524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+mj-lt"/>
              </a:rPr>
              <a:t>Story of Modern AI</a:t>
            </a:r>
          </a:p>
        </p:txBody>
      </p:sp>
    </p:spTree>
    <p:extLst>
      <p:ext uri="{BB962C8B-B14F-4D97-AF65-F5344CB8AC3E}">
        <p14:creationId xmlns:p14="http://schemas.microsoft.com/office/powerpoint/2010/main" val="5931279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+mj-lt"/>
              </a:rPr>
              <a:t>Focus on one problem</a:t>
            </a:r>
          </a:p>
        </p:txBody>
      </p:sp>
    </p:spTree>
    <p:extLst>
      <p:ext uri="{BB962C8B-B14F-4D97-AF65-F5344CB8AC3E}">
        <p14:creationId xmlns:p14="http://schemas.microsoft.com/office/powerpoint/2010/main" val="12725939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9140" y="846138"/>
            <a:ext cx="5487639" cy="5487639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Make a Harry Potter Sorting Hat</a:t>
            </a:r>
          </a:p>
        </p:txBody>
      </p:sp>
    </p:spTree>
    <p:extLst>
      <p:ext uri="{BB962C8B-B14F-4D97-AF65-F5344CB8AC3E}">
        <p14:creationId xmlns:p14="http://schemas.microsoft.com/office/powerpoint/2010/main" val="10997406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112322" y="30831"/>
            <a:ext cx="71705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charset="0"/>
                <a:ea typeface="Calibri" charset="0"/>
                <a:cs typeface="Calibri" charset="0"/>
              </a:rPr>
              <a:t>Logistic Regression is like the Harry Pottery Sorting Hat</a:t>
            </a:r>
          </a:p>
        </p:txBody>
      </p:sp>
      <p:sp>
        <p:nvSpPr>
          <p:cNvPr id="10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Classification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0" y="1119744"/>
            <a:ext cx="3302000" cy="3302000"/>
          </a:xfrm>
          <a:prstGeom prst="rect">
            <a:avLst/>
          </a:prstGeom>
        </p:spPr>
      </p:pic>
      <p:sp>
        <p:nvSpPr>
          <p:cNvPr id="8" name="Freeform 7"/>
          <p:cNvSpPr/>
          <p:nvPr/>
        </p:nvSpPr>
        <p:spPr>
          <a:xfrm>
            <a:off x="3811979" y="1084448"/>
            <a:ext cx="4596041" cy="1686296"/>
          </a:xfrm>
          <a:custGeom>
            <a:avLst/>
            <a:gdLst>
              <a:gd name="connsiteX0" fmla="*/ 0 w 5225143"/>
              <a:gd name="connsiteY0" fmla="*/ 1686296 h 1686296"/>
              <a:gd name="connsiteX1" fmla="*/ 35626 w 5225143"/>
              <a:gd name="connsiteY1" fmla="*/ 1638794 h 1686296"/>
              <a:gd name="connsiteX2" fmla="*/ 59377 w 5225143"/>
              <a:gd name="connsiteY2" fmla="*/ 1603168 h 1686296"/>
              <a:gd name="connsiteX3" fmla="*/ 95003 w 5225143"/>
              <a:gd name="connsiteY3" fmla="*/ 1579418 h 1686296"/>
              <a:gd name="connsiteX4" fmla="*/ 190005 w 5225143"/>
              <a:gd name="connsiteY4" fmla="*/ 1472540 h 1686296"/>
              <a:gd name="connsiteX5" fmla="*/ 296883 w 5225143"/>
              <a:gd name="connsiteY5" fmla="*/ 1365662 h 1686296"/>
              <a:gd name="connsiteX6" fmla="*/ 332509 w 5225143"/>
              <a:gd name="connsiteY6" fmla="*/ 1330036 h 1686296"/>
              <a:gd name="connsiteX7" fmla="*/ 380011 w 5225143"/>
              <a:gd name="connsiteY7" fmla="*/ 1258784 h 1686296"/>
              <a:gd name="connsiteX8" fmla="*/ 391886 w 5225143"/>
              <a:gd name="connsiteY8" fmla="*/ 1116280 h 1686296"/>
              <a:gd name="connsiteX9" fmla="*/ 427512 w 5225143"/>
              <a:gd name="connsiteY9" fmla="*/ 985651 h 1686296"/>
              <a:gd name="connsiteX10" fmla="*/ 439387 w 5225143"/>
              <a:gd name="connsiteY10" fmla="*/ 938150 h 1686296"/>
              <a:gd name="connsiteX11" fmla="*/ 451263 w 5225143"/>
              <a:gd name="connsiteY11" fmla="*/ 902524 h 1686296"/>
              <a:gd name="connsiteX12" fmla="*/ 486889 w 5225143"/>
              <a:gd name="connsiteY12" fmla="*/ 748145 h 1686296"/>
              <a:gd name="connsiteX13" fmla="*/ 534390 w 5225143"/>
              <a:gd name="connsiteY13" fmla="*/ 641267 h 1686296"/>
              <a:gd name="connsiteX14" fmla="*/ 546265 w 5225143"/>
              <a:gd name="connsiteY14" fmla="*/ 605641 h 1686296"/>
              <a:gd name="connsiteX15" fmla="*/ 593766 w 5225143"/>
              <a:gd name="connsiteY15" fmla="*/ 534389 h 1686296"/>
              <a:gd name="connsiteX16" fmla="*/ 700644 w 5225143"/>
              <a:gd name="connsiteY16" fmla="*/ 403761 h 1686296"/>
              <a:gd name="connsiteX17" fmla="*/ 748146 w 5225143"/>
              <a:gd name="connsiteY17" fmla="*/ 380010 h 1686296"/>
              <a:gd name="connsiteX18" fmla="*/ 795647 w 5225143"/>
              <a:gd name="connsiteY18" fmla="*/ 332509 h 1686296"/>
              <a:gd name="connsiteX19" fmla="*/ 866899 w 5225143"/>
              <a:gd name="connsiteY19" fmla="*/ 308758 h 1686296"/>
              <a:gd name="connsiteX20" fmla="*/ 902525 w 5225143"/>
              <a:gd name="connsiteY20" fmla="*/ 285007 h 1686296"/>
              <a:gd name="connsiteX21" fmla="*/ 938151 w 5225143"/>
              <a:gd name="connsiteY21" fmla="*/ 273132 h 1686296"/>
              <a:gd name="connsiteX22" fmla="*/ 1045029 w 5225143"/>
              <a:gd name="connsiteY22" fmla="*/ 237506 h 1686296"/>
              <a:gd name="connsiteX23" fmla="*/ 1151907 w 5225143"/>
              <a:gd name="connsiteY23" fmla="*/ 190005 h 1686296"/>
              <a:gd name="connsiteX24" fmla="*/ 1258785 w 5225143"/>
              <a:gd name="connsiteY24" fmla="*/ 166254 h 1686296"/>
              <a:gd name="connsiteX25" fmla="*/ 1330037 w 5225143"/>
              <a:gd name="connsiteY25" fmla="*/ 142503 h 1686296"/>
              <a:gd name="connsiteX26" fmla="*/ 1389413 w 5225143"/>
              <a:gd name="connsiteY26" fmla="*/ 130628 h 1686296"/>
              <a:gd name="connsiteX27" fmla="*/ 1793174 w 5225143"/>
              <a:gd name="connsiteY27" fmla="*/ 83127 h 1686296"/>
              <a:gd name="connsiteX28" fmla="*/ 2054431 w 5225143"/>
              <a:gd name="connsiteY28" fmla="*/ 59376 h 1686296"/>
              <a:gd name="connsiteX29" fmla="*/ 2113808 w 5225143"/>
              <a:gd name="connsiteY29" fmla="*/ 47501 h 1686296"/>
              <a:gd name="connsiteX30" fmla="*/ 2185060 w 5225143"/>
              <a:gd name="connsiteY30" fmla="*/ 35625 h 1686296"/>
              <a:gd name="connsiteX31" fmla="*/ 2244437 w 5225143"/>
              <a:gd name="connsiteY31" fmla="*/ 23750 h 1686296"/>
              <a:gd name="connsiteX32" fmla="*/ 2481943 w 5225143"/>
              <a:gd name="connsiteY32" fmla="*/ 0 h 1686296"/>
              <a:gd name="connsiteX33" fmla="*/ 2921330 w 5225143"/>
              <a:gd name="connsiteY33" fmla="*/ 11875 h 1686296"/>
              <a:gd name="connsiteX34" fmla="*/ 3170712 w 5225143"/>
              <a:gd name="connsiteY34" fmla="*/ 47501 h 1686296"/>
              <a:gd name="connsiteX35" fmla="*/ 3408218 w 5225143"/>
              <a:gd name="connsiteY35" fmla="*/ 71251 h 1686296"/>
              <a:gd name="connsiteX36" fmla="*/ 3479470 w 5225143"/>
              <a:gd name="connsiteY36" fmla="*/ 83127 h 1686296"/>
              <a:gd name="connsiteX37" fmla="*/ 3538847 w 5225143"/>
              <a:gd name="connsiteY37" fmla="*/ 95002 h 1686296"/>
              <a:gd name="connsiteX38" fmla="*/ 3645725 w 5225143"/>
              <a:gd name="connsiteY38" fmla="*/ 106877 h 1686296"/>
              <a:gd name="connsiteX39" fmla="*/ 3811979 w 5225143"/>
              <a:gd name="connsiteY39" fmla="*/ 142503 h 1686296"/>
              <a:gd name="connsiteX40" fmla="*/ 3906982 w 5225143"/>
              <a:gd name="connsiteY40" fmla="*/ 166254 h 1686296"/>
              <a:gd name="connsiteX41" fmla="*/ 3942608 w 5225143"/>
              <a:gd name="connsiteY41" fmla="*/ 190005 h 1686296"/>
              <a:gd name="connsiteX42" fmla="*/ 4037611 w 5225143"/>
              <a:gd name="connsiteY42" fmla="*/ 213755 h 1686296"/>
              <a:gd name="connsiteX43" fmla="*/ 4108863 w 5225143"/>
              <a:gd name="connsiteY43" fmla="*/ 237506 h 1686296"/>
              <a:gd name="connsiteX44" fmla="*/ 4168239 w 5225143"/>
              <a:gd name="connsiteY44" fmla="*/ 261257 h 1686296"/>
              <a:gd name="connsiteX45" fmla="*/ 4227616 w 5225143"/>
              <a:gd name="connsiteY45" fmla="*/ 296883 h 1686296"/>
              <a:gd name="connsiteX46" fmla="*/ 4286992 w 5225143"/>
              <a:gd name="connsiteY46" fmla="*/ 308758 h 1686296"/>
              <a:gd name="connsiteX47" fmla="*/ 4334494 w 5225143"/>
              <a:gd name="connsiteY47" fmla="*/ 332509 h 1686296"/>
              <a:gd name="connsiteX48" fmla="*/ 4381995 w 5225143"/>
              <a:gd name="connsiteY48" fmla="*/ 320633 h 1686296"/>
              <a:gd name="connsiteX49" fmla="*/ 4512624 w 5225143"/>
              <a:gd name="connsiteY49" fmla="*/ 285007 h 1686296"/>
              <a:gd name="connsiteX50" fmla="*/ 4762005 w 5225143"/>
              <a:gd name="connsiteY50" fmla="*/ 296883 h 1686296"/>
              <a:gd name="connsiteX51" fmla="*/ 4857008 w 5225143"/>
              <a:gd name="connsiteY51" fmla="*/ 320633 h 1686296"/>
              <a:gd name="connsiteX52" fmla="*/ 4952011 w 5225143"/>
              <a:gd name="connsiteY52" fmla="*/ 368135 h 1686296"/>
              <a:gd name="connsiteX53" fmla="*/ 5035138 w 5225143"/>
              <a:gd name="connsiteY53" fmla="*/ 427511 h 1686296"/>
              <a:gd name="connsiteX54" fmla="*/ 5094515 w 5225143"/>
              <a:gd name="connsiteY54" fmla="*/ 498763 h 1686296"/>
              <a:gd name="connsiteX55" fmla="*/ 5130140 w 5225143"/>
              <a:gd name="connsiteY55" fmla="*/ 534389 h 1686296"/>
              <a:gd name="connsiteX56" fmla="*/ 5165766 w 5225143"/>
              <a:gd name="connsiteY56" fmla="*/ 605641 h 1686296"/>
              <a:gd name="connsiteX57" fmla="*/ 5189517 w 5225143"/>
              <a:gd name="connsiteY57" fmla="*/ 688768 h 1686296"/>
              <a:gd name="connsiteX58" fmla="*/ 5213268 w 5225143"/>
              <a:gd name="connsiteY58" fmla="*/ 760020 h 1686296"/>
              <a:gd name="connsiteX59" fmla="*/ 5225143 w 5225143"/>
              <a:gd name="connsiteY59" fmla="*/ 831272 h 1686296"/>
              <a:gd name="connsiteX60" fmla="*/ 5213268 w 5225143"/>
              <a:gd name="connsiteY60" fmla="*/ 1163781 h 1686296"/>
              <a:gd name="connsiteX61" fmla="*/ 5177642 w 5225143"/>
              <a:gd name="connsiteY61" fmla="*/ 1306285 h 1686296"/>
              <a:gd name="connsiteX62" fmla="*/ 5165766 w 5225143"/>
              <a:gd name="connsiteY62" fmla="*/ 1353787 h 1686296"/>
              <a:gd name="connsiteX63" fmla="*/ 5130140 w 5225143"/>
              <a:gd name="connsiteY63" fmla="*/ 1436914 h 1686296"/>
              <a:gd name="connsiteX64" fmla="*/ 5082639 w 5225143"/>
              <a:gd name="connsiteY64" fmla="*/ 1508166 h 1686296"/>
              <a:gd name="connsiteX65" fmla="*/ 4987637 w 5225143"/>
              <a:gd name="connsiteY65" fmla="*/ 1579418 h 1686296"/>
              <a:gd name="connsiteX66" fmla="*/ 4809507 w 5225143"/>
              <a:gd name="connsiteY66" fmla="*/ 1591293 h 1686296"/>
              <a:gd name="connsiteX67" fmla="*/ 4678878 w 5225143"/>
              <a:gd name="connsiteY67" fmla="*/ 1615044 h 1686296"/>
              <a:gd name="connsiteX68" fmla="*/ 4370120 w 5225143"/>
              <a:gd name="connsiteY68" fmla="*/ 1638794 h 1686296"/>
              <a:gd name="connsiteX69" fmla="*/ 2850078 w 5225143"/>
              <a:gd name="connsiteY69" fmla="*/ 1615044 h 1686296"/>
              <a:gd name="connsiteX70" fmla="*/ 2707574 w 5225143"/>
              <a:gd name="connsiteY70" fmla="*/ 1591293 h 1686296"/>
              <a:gd name="connsiteX71" fmla="*/ 2600696 w 5225143"/>
              <a:gd name="connsiteY71" fmla="*/ 1579418 h 1686296"/>
              <a:gd name="connsiteX72" fmla="*/ 2505694 w 5225143"/>
              <a:gd name="connsiteY72" fmla="*/ 1555667 h 1686296"/>
              <a:gd name="connsiteX73" fmla="*/ 2327564 w 5225143"/>
              <a:gd name="connsiteY73" fmla="*/ 1531916 h 1686296"/>
              <a:gd name="connsiteX74" fmla="*/ 2149434 w 5225143"/>
              <a:gd name="connsiteY74" fmla="*/ 1496290 h 1686296"/>
              <a:gd name="connsiteX75" fmla="*/ 2054431 w 5225143"/>
              <a:gd name="connsiteY75" fmla="*/ 1508166 h 1686296"/>
              <a:gd name="connsiteX76" fmla="*/ 1947553 w 5225143"/>
              <a:gd name="connsiteY76" fmla="*/ 1520041 h 1686296"/>
              <a:gd name="connsiteX77" fmla="*/ 1805050 w 5225143"/>
              <a:gd name="connsiteY77" fmla="*/ 1543792 h 1686296"/>
              <a:gd name="connsiteX78" fmla="*/ 1543792 w 5225143"/>
              <a:gd name="connsiteY78" fmla="*/ 1555667 h 1686296"/>
              <a:gd name="connsiteX79" fmla="*/ 1318161 w 5225143"/>
              <a:gd name="connsiteY79" fmla="*/ 1567542 h 1686296"/>
              <a:gd name="connsiteX80" fmla="*/ 950026 w 5225143"/>
              <a:gd name="connsiteY80" fmla="*/ 1555667 h 1686296"/>
              <a:gd name="connsiteX81" fmla="*/ 902525 w 5225143"/>
              <a:gd name="connsiteY81" fmla="*/ 1543792 h 1686296"/>
              <a:gd name="connsiteX82" fmla="*/ 843148 w 5225143"/>
              <a:gd name="connsiteY82" fmla="*/ 1531916 h 1686296"/>
              <a:gd name="connsiteX83" fmla="*/ 807522 w 5225143"/>
              <a:gd name="connsiteY83" fmla="*/ 1520041 h 1686296"/>
              <a:gd name="connsiteX84" fmla="*/ 748146 w 5225143"/>
              <a:gd name="connsiteY84" fmla="*/ 1508166 h 1686296"/>
              <a:gd name="connsiteX85" fmla="*/ 665018 w 5225143"/>
              <a:gd name="connsiteY85" fmla="*/ 1484415 h 1686296"/>
              <a:gd name="connsiteX86" fmla="*/ 475013 w 5225143"/>
              <a:gd name="connsiteY86" fmla="*/ 1508166 h 1686296"/>
              <a:gd name="connsiteX87" fmla="*/ 403761 w 5225143"/>
              <a:gd name="connsiteY87" fmla="*/ 1531916 h 1686296"/>
              <a:gd name="connsiteX88" fmla="*/ 368135 w 5225143"/>
              <a:gd name="connsiteY88" fmla="*/ 1543792 h 1686296"/>
              <a:gd name="connsiteX89" fmla="*/ 332509 w 5225143"/>
              <a:gd name="connsiteY89" fmla="*/ 1567542 h 1686296"/>
              <a:gd name="connsiteX90" fmla="*/ 285008 w 5225143"/>
              <a:gd name="connsiteY90" fmla="*/ 1579418 h 1686296"/>
              <a:gd name="connsiteX91" fmla="*/ 213756 w 5225143"/>
              <a:gd name="connsiteY91" fmla="*/ 1603168 h 1686296"/>
              <a:gd name="connsiteX92" fmla="*/ 178130 w 5225143"/>
              <a:gd name="connsiteY92" fmla="*/ 1615044 h 1686296"/>
              <a:gd name="connsiteX93" fmla="*/ 130629 w 5225143"/>
              <a:gd name="connsiteY93" fmla="*/ 1626919 h 1686296"/>
              <a:gd name="connsiteX94" fmla="*/ 118753 w 5225143"/>
              <a:gd name="connsiteY94" fmla="*/ 1650670 h 1686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5225143" h="1686296">
                <a:moveTo>
                  <a:pt x="0" y="1686296"/>
                </a:moveTo>
                <a:cubicBezTo>
                  <a:pt x="11875" y="1670462"/>
                  <a:pt x="24122" y="1654900"/>
                  <a:pt x="35626" y="1638794"/>
                </a:cubicBezTo>
                <a:cubicBezTo>
                  <a:pt x="43922" y="1627180"/>
                  <a:pt x="49285" y="1613260"/>
                  <a:pt x="59377" y="1603168"/>
                </a:cubicBezTo>
                <a:cubicBezTo>
                  <a:pt x="69469" y="1593076"/>
                  <a:pt x="83128" y="1587335"/>
                  <a:pt x="95003" y="1579418"/>
                </a:cubicBezTo>
                <a:cubicBezTo>
                  <a:pt x="137384" y="1515844"/>
                  <a:pt x="108661" y="1553884"/>
                  <a:pt x="190005" y="1472540"/>
                </a:cubicBezTo>
                <a:lnTo>
                  <a:pt x="296883" y="1365662"/>
                </a:lnTo>
                <a:cubicBezTo>
                  <a:pt x="308758" y="1353787"/>
                  <a:pt x="323193" y="1344010"/>
                  <a:pt x="332509" y="1330036"/>
                </a:cubicBezTo>
                <a:lnTo>
                  <a:pt x="380011" y="1258784"/>
                </a:lnTo>
                <a:cubicBezTo>
                  <a:pt x="383969" y="1211283"/>
                  <a:pt x="384815" y="1163419"/>
                  <a:pt x="391886" y="1116280"/>
                </a:cubicBezTo>
                <a:cubicBezTo>
                  <a:pt x="405254" y="1027158"/>
                  <a:pt x="410461" y="1045332"/>
                  <a:pt x="427512" y="985651"/>
                </a:cubicBezTo>
                <a:cubicBezTo>
                  <a:pt x="431996" y="969958"/>
                  <a:pt x="434903" y="953843"/>
                  <a:pt x="439387" y="938150"/>
                </a:cubicBezTo>
                <a:cubicBezTo>
                  <a:pt x="442826" y="926114"/>
                  <a:pt x="448227" y="914668"/>
                  <a:pt x="451263" y="902524"/>
                </a:cubicBezTo>
                <a:cubicBezTo>
                  <a:pt x="460966" y="863711"/>
                  <a:pt x="472107" y="777709"/>
                  <a:pt x="486889" y="748145"/>
                </a:cubicBezTo>
                <a:cubicBezTo>
                  <a:pt x="513875" y="694172"/>
                  <a:pt x="511648" y="701914"/>
                  <a:pt x="534390" y="641267"/>
                </a:cubicBezTo>
                <a:cubicBezTo>
                  <a:pt x="538785" y="629546"/>
                  <a:pt x="540186" y="616583"/>
                  <a:pt x="546265" y="605641"/>
                </a:cubicBezTo>
                <a:cubicBezTo>
                  <a:pt x="560127" y="580688"/>
                  <a:pt x="576639" y="557225"/>
                  <a:pt x="593766" y="534389"/>
                </a:cubicBezTo>
                <a:cubicBezTo>
                  <a:pt x="605888" y="518226"/>
                  <a:pt x="666390" y="428228"/>
                  <a:pt x="700644" y="403761"/>
                </a:cubicBezTo>
                <a:cubicBezTo>
                  <a:pt x="715049" y="393471"/>
                  <a:pt x="733984" y="390632"/>
                  <a:pt x="748146" y="380010"/>
                </a:cubicBezTo>
                <a:cubicBezTo>
                  <a:pt x="766060" y="366575"/>
                  <a:pt x="776446" y="344030"/>
                  <a:pt x="795647" y="332509"/>
                </a:cubicBezTo>
                <a:cubicBezTo>
                  <a:pt x="817115" y="319628"/>
                  <a:pt x="866899" y="308758"/>
                  <a:pt x="866899" y="308758"/>
                </a:cubicBezTo>
                <a:cubicBezTo>
                  <a:pt x="878774" y="300841"/>
                  <a:pt x="889759" y="291390"/>
                  <a:pt x="902525" y="285007"/>
                </a:cubicBezTo>
                <a:cubicBezTo>
                  <a:pt x="913721" y="279409"/>
                  <a:pt x="926430" y="277527"/>
                  <a:pt x="938151" y="273132"/>
                </a:cubicBezTo>
                <a:cubicBezTo>
                  <a:pt x="1027590" y="239592"/>
                  <a:pt x="965432" y="257405"/>
                  <a:pt x="1045029" y="237506"/>
                </a:cubicBezTo>
                <a:cubicBezTo>
                  <a:pt x="1086419" y="216810"/>
                  <a:pt x="1106411" y="205170"/>
                  <a:pt x="1151907" y="190005"/>
                </a:cubicBezTo>
                <a:cubicBezTo>
                  <a:pt x="1199919" y="174001"/>
                  <a:pt x="1206989" y="180380"/>
                  <a:pt x="1258785" y="166254"/>
                </a:cubicBezTo>
                <a:cubicBezTo>
                  <a:pt x="1282938" y="159667"/>
                  <a:pt x="1305884" y="149090"/>
                  <a:pt x="1330037" y="142503"/>
                </a:cubicBezTo>
                <a:cubicBezTo>
                  <a:pt x="1349510" y="137192"/>
                  <a:pt x="1369504" y="133946"/>
                  <a:pt x="1389413" y="130628"/>
                </a:cubicBezTo>
                <a:cubicBezTo>
                  <a:pt x="1648879" y="87384"/>
                  <a:pt x="1558567" y="98767"/>
                  <a:pt x="1793174" y="83127"/>
                </a:cubicBezTo>
                <a:cubicBezTo>
                  <a:pt x="2010578" y="52068"/>
                  <a:pt x="1688146" y="96004"/>
                  <a:pt x="2054431" y="59376"/>
                </a:cubicBezTo>
                <a:cubicBezTo>
                  <a:pt x="2074515" y="57368"/>
                  <a:pt x="2093949" y="51112"/>
                  <a:pt x="2113808" y="47501"/>
                </a:cubicBezTo>
                <a:cubicBezTo>
                  <a:pt x="2137498" y="43194"/>
                  <a:pt x="2161370" y="39932"/>
                  <a:pt x="2185060" y="35625"/>
                </a:cubicBezTo>
                <a:cubicBezTo>
                  <a:pt x="2204919" y="32014"/>
                  <a:pt x="2224527" y="27068"/>
                  <a:pt x="2244437" y="23750"/>
                </a:cubicBezTo>
                <a:cubicBezTo>
                  <a:pt x="2343048" y="7315"/>
                  <a:pt x="2365315" y="8971"/>
                  <a:pt x="2481943" y="0"/>
                </a:cubicBezTo>
                <a:cubicBezTo>
                  <a:pt x="2628405" y="3958"/>
                  <a:pt x="2775048" y="3595"/>
                  <a:pt x="2921330" y="11875"/>
                </a:cubicBezTo>
                <a:cubicBezTo>
                  <a:pt x="3391521" y="38489"/>
                  <a:pt x="2966477" y="22993"/>
                  <a:pt x="3170712" y="47501"/>
                </a:cubicBezTo>
                <a:cubicBezTo>
                  <a:pt x="3249709" y="56981"/>
                  <a:pt x="3329737" y="58170"/>
                  <a:pt x="3408218" y="71251"/>
                </a:cubicBezTo>
                <a:lnTo>
                  <a:pt x="3479470" y="83127"/>
                </a:lnTo>
                <a:cubicBezTo>
                  <a:pt x="3499329" y="86738"/>
                  <a:pt x="3518866" y="92148"/>
                  <a:pt x="3538847" y="95002"/>
                </a:cubicBezTo>
                <a:cubicBezTo>
                  <a:pt x="3574332" y="100071"/>
                  <a:pt x="3610099" y="102919"/>
                  <a:pt x="3645725" y="106877"/>
                </a:cubicBezTo>
                <a:cubicBezTo>
                  <a:pt x="3732787" y="135899"/>
                  <a:pt x="3635622" y="105375"/>
                  <a:pt x="3811979" y="142503"/>
                </a:cubicBezTo>
                <a:cubicBezTo>
                  <a:pt x="3843921" y="149228"/>
                  <a:pt x="3875314" y="158337"/>
                  <a:pt x="3906982" y="166254"/>
                </a:cubicBezTo>
                <a:cubicBezTo>
                  <a:pt x="3918857" y="174171"/>
                  <a:pt x="3929195" y="185128"/>
                  <a:pt x="3942608" y="190005"/>
                </a:cubicBezTo>
                <a:cubicBezTo>
                  <a:pt x="3973285" y="201160"/>
                  <a:pt x="4006225" y="204788"/>
                  <a:pt x="4037611" y="213755"/>
                </a:cubicBezTo>
                <a:cubicBezTo>
                  <a:pt x="4061683" y="220633"/>
                  <a:pt x="4085335" y="228950"/>
                  <a:pt x="4108863" y="237506"/>
                </a:cubicBezTo>
                <a:cubicBezTo>
                  <a:pt x="4128896" y="244791"/>
                  <a:pt x="4149173" y="251724"/>
                  <a:pt x="4168239" y="261257"/>
                </a:cubicBezTo>
                <a:cubicBezTo>
                  <a:pt x="4188884" y="271579"/>
                  <a:pt x="4206185" y="288311"/>
                  <a:pt x="4227616" y="296883"/>
                </a:cubicBezTo>
                <a:cubicBezTo>
                  <a:pt x="4246356" y="304379"/>
                  <a:pt x="4267200" y="304800"/>
                  <a:pt x="4286992" y="308758"/>
                </a:cubicBezTo>
                <a:cubicBezTo>
                  <a:pt x="4302826" y="316675"/>
                  <a:pt x="4316928" y="330313"/>
                  <a:pt x="4334494" y="332509"/>
                </a:cubicBezTo>
                <a:cubicBezTo>
                  <a:pt x="4350689" y="334533"/>
                  <a:pt x="4366362" y="325323"/>
                  <a:pt x="4381995" y="320633"/>
                </a:cubicBezTo>
                <a:cubicBezTo>
                  <a:pt x="4502523" y="284475"/>
                  <a:pt x="4404408" y="306651"/>
                  <a:pt x="4512624" y="285007"/>
                </a:cubicBezTo>
                <a:cubicBezTo>
                  <a:pt x="4595751" y="288966"/>
                  <a:pt x="4679029" y="290500"/>
                  <a:pt x="4762005" y="296883"/>
                </a:cubicBezTo>
                <a:cubicBezTo>
                  <a:pt x="4781952" y="298417"/>
                  <a:pt x="4834299" y="310311"/>
                  <a:pt x="4857008" y="320633"/>
                </a:cubicBezTo>
                <a:cubicBezTo>
                  <a:pt x="4889240" y="335284"/>
                  <a:pt x="4922552" y="348496"/>
                  <a:pt x="4952011" y="368135"/>
                </a:cubicBezTo>
                <a:cubicBezTo>
                  <a:pt x="4980210" y="386934"/>
                  <a:pt x="5009357" y="405413"/>
                  <a:pt x="5035138" y="427511"/>
                </a:cubicBezTo>
                <a:cubicBezTo>
                  <a:pt x="5095849" y="479549"/>
                  <a:pt x="5048707" y="443792"/>
                  <a:pt x="5094515" y="498763"/>
                </a:cubicBezTo>
                <a:cubicBezTo>
                  <a:pt x="5105266" y="511665"/>
                  <a:pt x="5118265" y="522514"/>
                  <a:pt x="5130140" y="534389"/>
                </a:cubicBezTo>
                <a:cubicBezTo>
                  <a:pt x="5159991" y="623936"/>
                  <a:pt x="5119724" y="513558"/>
                  <a:pt x="5165766" y="605641"/>
                </a:cubicBezTo>
                <a:cubicBezTo>
                  <a:pt x="5175746" y="625602"/>
                  <a:pt x="5183807" y="669735"/>
                  <a:pt x="5189517" y="688768"/>
                </a:cubicBezTo>
                <a:cubicBezTo>
                  <a:pt x="5196711" y="712748"/>
                  <a:pt x="5213268" y="760020"/>
                  <a:pt x="5213268" y="760020"/>
                </a:cubicBezTo>
                <a:cubicBezTo>
                  <a:pt x="5217226" y="783771"/>
                  <a:pt x="5225143" y="807194"/>
                  <a:pt x="5225143" y="831272"/>
                </a:cubicBezTo>
                <a:cubicBezTo>
                  <a:pt x="5225143" y="942179"/>
                  <a:pt x="5219781" y="1053065"/>
                  <a:pt x="5213268" y="1163781"/>
                </a:cubicBezTo>
                <a:cubicBezTo>
                  <a:pt x="5209412" y="1229326"/>
                  <a:pt x="5196387" y="1243800"/>
                  <a:pt x="5177642" y="1306285"/>
                </a:cubicBezTo>
                <a:cubicBezTo>
                  <a:pt x="5172952" y="1321918"/>
                  <a:pt x="5170250" y="1338094"/>
                  <a:pt x="5165766" y="1353787"/>
                </a:cubicBezTo>
                <a:cubicBezTo>
                  <a:pt x="5156831" y="1385059"/>
                  <a:pt x="5147414" y="1408124"/>
                  <a:pt x="5130140" y="1436914"/>
                </a:cubicBezTo>
                <a:cubicBezTo>
                  <a:pt x="5115454" y="1461391"/>
                  <a:pt x="5102823" y="1487982"/>
                  <a:pt x="5082639" y="1508166"/>
                </a:cubicBezTo>
                <a:cubicBezTo>
                  <a:pt x="5054649" y="1536156"/>
                  <a:pt x="5027134" y="1576785"/>
                  <a:pt x="4987637" y="1579418"/>
                </a:cubicBezTo>
                <a:lnTo>
                  <a:pt x="4809507" y="1591293"/>
                </a:lnTo>
                <a:cubicBezTo>
                  <a:pt x="4749926" y="1611153"/>
                  <a:pt x="4770185" y="1606988"/>
                  <a:pt x="4678878" y="1615044"/>
                </a:cubicBezTo>
                <a:cubicBezTo>
                  <a:pt x="4576054" y="1624117"/>
                  <a:pt x="4370120" y="1638794"/>
                  <a:pt x="4370120" y="1638794"/>
                </a:cubicBezTo>
                <a:lnTo>
                  <a:pt x="2850078" y="1615044"/>
                </a:lnTo>
                <a:cubicBezTo>
                  <a:pt x="2713812" y="1612038"/>
                  <a:pt x="2798858" y="1605336"/>
                  <a:pt x="2707574" y="1591293"/>
                </a:cubicBezTo>
                <a:cubicBezTo>
                  <a:pt x="2672146" y="1585843"/>
                  <a:pt x="2636322" y="1583376"/>
                  <a:pt x="2600696" y="1579418"/>
                </a:cubicBezTo>
                <a:cubicBezTo>
                  <a:pt x="2569029" y="1571501"/>
                  <a:pt x="2537611" y="1562506"/>
                  <a:pt x="2505694" y="1555667"/>
                </a:cubicBezTo>
                <a:cubicBezTo>
                  <a:pt x="2448297" y="1543368"/>
                  <a:pt x="2385110" y="1538310"/>
                  <a:pt x="2327564" y="1531916"/>
                </a:cubicBezTo>
                <a:cubicBezTo>
                  <a:pt x="2205406" y="1501378"/>
                  <a:pt x="2264875" y="1512783"/>
                  <a:pt x="2149434" y="1496290"/>
                </a:cubicBezTo>
                <a:lnTo>
                  <a:pt x="2054431" y="1508166"/>
                </a:lnTo>
                <a:cubicBezTo>
                  <a:pt x="2018831" y="1512354"/>
                  <a:pt x="1982981" y="1514591"/>
                  <a:pt x="1947553" y="1520041"/>
                </a:cubicBezTo>
                <a:cubicBezTo>
                  <a:pt x="1820606" y="1539571"/>
                  <a:pt x="2011055" y="1530058"/>
                  <a:pt x="1805050" y="1543792"/>
                </a:cubicBezTo>
                <a:cubicBezTo>
                  <a:pt x="1718067" y="1549591"/>
                  <a:pt x="1630864" y="1551420"/>
                  <a:pt x="1543792" y="1555667"/>
                </a:cubicBezTo>
                <a:lnTo>
                  <a:pt x="1318161" y="1567542"/>
                </a:lnTo>
                <a:cubicBezTo>
                  <a:pt x="1195449" y="1563584"/>
                  <a:pt x="1072602" y="1562671"/>
                  <a:pt x="950026" y="1555667"/>
                </a:cubicBezTo>
                <a:cubicBezTo>
                  <a:pt x="933732" y="1554736"/>
                  <a:pt x="918457" y="1547333"/>
                  <a:pt x="902525" y="1543792"/>
                </a:cubicBezTo>
                <a:cubicBezTo>
                  <a:pt x="882821" y="1539413"/>
                  <a:pt x="862730" y="1536811"/>
                  <a:pt x="843148" y="1531916"/>
                </a:cubicBezTo>
                <a:cubicBezTo>
                  <a:pt x="831004" y="1528880"/>
                  <a:pt x="819666" y="1523077"/>
                  <a:pt x="807522" y="1520041"/>
                </a:cubicBezTo>
                <a:cubicBezTo>
                  <a:pt x="787941" y="1515146"/>
                  <a:pt x="767849" y="1512545"/>
                  <a:pt x="748146" y="1508166"/>
                </a:cubicBezTo>
                <a:cubicBezTo>
                  <a:pt x="703417" y="1498226"/>
                  <a:pt x="704687" y="1497638"/>
                  <a:pt x="665018" y="1484415"/>
                </a:cubicBezTo>
                <a:cubicBezTo>
                  <a:pt x="602870" y="1490065"/>
                  <a:pt x="536369" y="1491432"/>
                  <a:pt x="475013" y="1508166"/>
                </a:cubicBezTo>
                <a:cubicBezTo>
                  <a:pt x="450860" y="1514753"/>
                  <a:pt x="427512" y="1523999"/>
                  <a:pt x="403761" y="1531916"/>
                </a:cubicBezTo>
                <a:cubicBezTo>
                  <a:pt x="391886" y="1535874"/>
                  <a:pt x="378551" y="1536849"/>
                  <a:pt x="368135" y="1543792"/>
                </a:cubicBezTo>
                <a:cubicBezTo>
                  <a:pt x="356260" y="1551709"/>
                  <a:pt x="345627" y="1561920"/>
                  <a:pt x="332509" y="1567542"/>
                </a:cubicBezTo>
                <a:cubicBezTo>
                  <a:pt x="317508" y="1573971"/>
                  <a:pt x="300641" y="1574728"/>
                  <a:pt x="285008" y="1579418"/>
                </a:cubicBezTo>
                <a:cubicBezTo>
                  <a:pt x="261029" y="1586612"/>
                  <a:pt x="237507" y="1595251"/>
                  <a:pt x="213756" y="1603168"/>
                </a:cubicBezTo>
                <a:cubicBezTo>
                  <a:pt x="201881" y="1607126"/>
                  <a:pt x="190274" y="1612008"/>
                  <a:pt x="178130" y="1615044"/>
                </a:cubicBezTo>
                <a:cubicBezTo>
                  <a:pt x="162296" y="1619002"/>
                  <a:pt x="144624" y="1618522"/>
                  <a:pt x="130629" y="1626919"/>
                </a:cubicBezTo>
                <a:cubicBezTo>
                  <a:pt x="123039" y="1631473"/>
                  <a:pt x="122712" y="1642753"/>
                  <a:pt x="118753" y="165067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4697598" y="1327431"/>
            <a:ext cx="326986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That is a picture </a:t>
            </a:r>
          </a:p>
          <a:p>
            <a:r>
              <a:rPr lang="en-US" sz="3600" dirty="0"/>
              <a:t>of a </a:t>
            </a:r>
            <a:r>
              <a:rPr lang="en-US" sz="3600" b="1" dirty="0"/>
              <a:t>one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1636" y="4457040"/>
            <a:ext cx="1708150" cy="172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561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112322" y="30831"/>
            <a:ext cx="71705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charset="0"/>
                <a:ea typeface="Calibri" charset="0"/>
                <a:cs typeface="Calibri" charset="0"/>
              </a:rPr>
              <a:t>Logistic Regression is like the Harry Pottery Sorting Hat</a:t>
            </a:r>
          </a:p>
        </p:txBody>
      </p:sp>
      <p:sp>
        <p:nvSpPr>
          <p:cNvPr id="10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Classification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0" y="1119744"/>
            <a:ext cx="3302000" cy="3302000"/>
          </a:xfrm>
          <a:prstGeom prst="rect">
            <a:avLst/>
          </a:prstGeom>
        </p:spPr>
      </p:pic>
      <p:sp>
        <p:nvSpPr>
          <p:cNvPr id="8" name="Freeform 7"/>
          <p:cNvSpPr/>
          <p:nvPr/>
        </p:nvSpPr>
        <p:spPr>
          <a:xfrm>
            <a:off x="3811979" y="1084448"/>
            <a:ext cx="4596041" cy="1686296"/>
          </a:xfrm>
          <a:custGeom>
            <a:avLst/>
            <a:gdLst>
              <a:gd name="connsiteX0" fmla="*/ 0 w 5225143"/>
              <a:gd name="connsiteY0" fmla="*/ 1686296 h 1686296"/>
              <a:gd name="connsiteX1" fmla="*/ 35626 w 5225143"/>
              <a:gd name="connsiteY1" fmla="*/ 1638794 h 1686296"/>
              <a:gd name="connsiteX2" fmla="*/ 59377 w 5225143"/>
              <a:gd name="connsiteY2" fmla="*/ 1603168 h 1686296"/>
              <a:gd name="connsiteX3" fmla="*/ 95003 w 5225143"/>
              <a:gd name="connsiteY3" fmla="*/ 1579418 h 1686296"/>
              <a:gd name="connsiteX4" fmla="*/ 190005 w 5225143"/>
              <a:gd name="connsiteY4" fmla="*/ 1472540 h 1686296"/>
              <a:gd name="connsiteX5" fmla="*/ 296883 w 5225143"/>
              <a:gd name="connsiteY5" fmla="*/ 1365662 h 1686296"/>
              <a:gd name="connsiteX6" fmla="*/ 332509 w 5225143"/>
              <a:gd name="connsiteY6" fmla="*/ 1330036 h 1686296"/>
              <a:gd name="connsiteX7" fmla="*/ 380011 w 5225143"/>
              <a:gd name="connsiteY7" fmla="*/ 1258784 h 1686296"/>
              <a:gd name="connsiteX8" fmla="*/ 391886 w 5225143"/>
              <a:gd name="connsiteY8" fmla="*/ 1116280 h 1686296"/>
              <a:gd name="connsiteX9" fmla="*/ 427512 w 5225143"/>
              <a:gd name="connsiteY9" fmla="*/ 985651 h 1686296"/>
              <a:gd name="connsiteX10" fmla="*/ 439387 w 5225143"/>
              <a:gd name="connsiteY10" fmla="*/ 938150 h 1686296"/>
              <a:gd name="connsiteX11" fmla="*/ 451263 w 5225143"/>
              <a:gd name="connsiteY11" fmla="*/ 902524 h 1686296"/>
              <a:gd name="connsiteX12" fmla="*/ 486889 w 5225143"/>
              <a:gd name="connsiteY12" fmla="*/ 748145 h 1686296"/>
              <a:gd name="connsiteX13" fmla="*/ 534390 w 5225143"/>
              <a:gd name="connsiteY13" fmla="*/ 641267 h 1686296"/>
              <a:gd name="connsiteX14" fmla="*/ 546265 w 5225143"/>
              <a:gd name="connsiteY14" fmla="*/ 605641 h 1686296"/>
              <a:gd name="connsiteX15" fmla="*/ 593766 w 5225143"/>
              <a:gd name="connsiteY15" fmla="*/ 534389 h 1686296"/>
              <a:gd name="connsiteX16" fmla="*/ 700644 w 5225143"/>
              <a:gd name="connsiteY16" fmla="*/ 403761 h 1686296"/>
              <a:gd name="connsiteX17" fmla="*/ 748146 w 5225143"/>
              <a:gd name="connsiteY17" fmla="*/ 380010 h 1686296"/>
              <a:gd name="connsiteX18" fmla="*/ 795647 w 5225143"/>
              <a:gd name="connsiteY18" fmla="*/ 332509 h 1686296"/>
              <a:gd name="connsiteX19" fmla="*/ 866899 w 5225143"/>
              <a:gd name="connsiteY19" fmla="*/ 308758 h 1686296"/>
              <a:gd name="connsiteX20" fmla="*/ 902525 w 5225143"/>
              <a:gd name="connsiteY20" fmla="*/ 285007 h 1686296"/>
              <a:gd name="connsiteX21" fmla="*/ 938151 w 5225143"/>
              <a:gd name="connsiteY21" fmla="*/ 273132 h 1686296"/>
              <a:gd name="connsiteX22" fmla="*/ 1045029 w 5225143"/>
              <a:gd name="connsiteY22" fmla="*/ 237506 h 1686296"/>
              <a:gd name="connsiteX23" fmla="*/ 1151907 w 5225143"/>
              <a:gd name="connsiteY23" fmla="*/ 190005 h 1686296"/>
              <a:gd name="connsiteX24" fmla="*/ 1258785 w 5225143"/>
              <a:gd name="connsiteY24" fmla="*/ 166254 h 1686296"/>
              <a:gd name="connsiteX25" fmla="*/ 1330037 w 5225143"/>
              <a:gd name="connsiteY25" fmla="*/ 142503 h 1686296"/>
              <a:gd name="connsiteX26" fmla="*/ 1389413 w 5225143"/>
              <a:gd name="connsiteY26" fmla="*/ 130628 h 1686296"/>
              <a:gd name="connsiteX27" fmla="*/ 1793174 w 5225143"/>
              <a:gd name="connsiteY27" fmla="*/ 83127 h 1686296"/>
              <a:gd name="connsiteX28" fmla="*/ 2054431 w 5225143"/>
              <a:gd name="connsiteY28" fmla="*/ 59376 h 1686296"/>
              <a:gd name="connsiteX29" fmla="*/ 2113808 w 5225143"/>
              <a:gd name="connsiteY29" fmla="*/ 47501 h 1686296"/>
              <a:gd name="connsiteX30" fmla="*/ 2185060 w 5225143"/>
              <a:gd name="connsiteY30" fmla="*/ 35625 h 1686296"/>
              <a:gd name="connsiteX31" fmla="*/ 2244437 w 5225143"/>
              <a:gd name="connsiteY31" fmla="*/ 23750 h 1686296"/>
              <a:gd name="connsiteX32" fmla="*/ 2481943 w 5225143"/>
              <a:gd name="connsiteY32" fmla="*/ 0 h 1686296"/>
              <a:gd name="connsiteX33" fmla="*/ 2921330 w 5225143"/>
              <a:gd name="connsiteY33" fmla="*/ 11875 h 1686296"/>
              <a:gd name="connsiteX34" fmla="*/ 3170712 w 5225143"/>
              <a:gd name="connsiteY34" fmla="*/ 47501 h 1686296"/>
              <a:gd name="connsiteX35" fmla="*/ 3408218 w 5225143"/>
              <a:gd name="connsiteY35" fmla="*/ 71251 h 1686296"/>
              <a:gd name="connsiteX36" fmla="*/ 3479470 w 5225143"/>
              <a:gd name="connsiteY36" fmla="*/ 83127 h 1686296"/>
              <a:gd name="connsiteX37" fmla="*/ 3538847 w 5225143"/>
              <a:gd name="connsiteY37" fmla="*/ 95002 h 1686296"/>
              <a:gd name="connsiteX38" fmla="*/ 3645725 w 5225143"/>
              <a:gd name="connsiteY38" fmla="*/ 106877 h 1686296"/>
              <a:gd name="connsiteX39" fmla="*/ 3811979 w 5225143"/>
              <a:gd name="connsiteY39" fmla="*/ 142503 h 1686296"/>
              <a:gd name="connsiteX40" fmla="*/ 3906982 w 5225143"/>
              <a:gd name="connsiteY40" fmla="*/ 166254 h 1686296"/>
              <a:gd name="connsiteX41" fmla="*/ 3942608 w 5225143"/>
              <a:gd name="connsiteY41" fmla="*/ 190005 h 1686296"/>
              <a:gd name="connsiteX42" fmla="*/ 4037611 w 5225143"/>
              <a:gd name="connsiteY42" fmla="*/ 213755 h 1686296"/>
              <a:gd name="connsiteX43" fmla="*/ 4108863 w 5225143"/>
              <a:gd name="connsiteY43" fmla="*/ 237506 h 1686296"/>
              <a:gd name="connsiteX44" fmla="*/ 4168239 w 5225143"/>
              <a:gd name="connsiteY44" fmla="*/ 261257 h 1686296"/>
              <a:gd name="connsiteX45" fmla="*/ 4227616 w 5225143"/>
              <a:gd name="connsiteY45" fmla="*/ 296883 h 1686296"/>
              <a:gd name="connsiteX46" fmla="*/ 4286992 w 5225143"/>
              <a:gd name="connsiteY46" fmla="*/ 308758 h 1686296"/>
              <a:gd name="connsiteX47" fmla="*/ 4334494 w 5225143"/>
              <a:gd name="connsiteY47" fmla="*/ 332509 h 1686296"/>
              <a:gd name="connsiteX48" fmla="*/ 4381995 w 5225143"/>
              <a:gd name="connsiteY48" fmla="*/ 320633 h 1686296"/>
              <a:gd name="connsiteX49" fmla="*/ 4512624 w 5225143"/>
              <a:gd name="connsiteY49" fmla="*/ 285007 h 1686296"/>
              <a:gd name="connsiteX50" fmla="*/ 4762005 w 5225143"/>
              <a:gd name="connsiteY50" fmla="*/ 296883 h 1686296"/>
              <a:gd name="connsiteX51" fmla="*/ 4857008 w 5225143"/>
              <a:gd name="connsiteY51" fmla="*/ 320633 h 1686296"/>
              <a:gd name="connsiteX52" fmla="*/ 4952011 w 5225143"/>
              <a:gd name="connsiteY52" fmla="*/ 368135 h 1686296"/>
              <a:gd name="connsiteX53" fmla="*/ 5035138 w 5225143"/>
              <a:gd name="connsiteY53" fmla="*/ 427511 h 1686296"/>
              <a:gd name="connsiteX54" fmla="*/ 5094515 w 5225143"/>
              <a:gd name="connsiteY54" fmla="*/ 498763 h 1686296"/>
              <a:gd name="connsiteX55" fmla="*/ 5130140 w 5225143"/>
              <a:gd name="connsiteY55" fmla="*/ 534389 h 1686296"/>
              <a:gd name="connsiteX56" fmla="*/ 5165766 w 5225143"/>
              <a:gd name="connsiteY56" fmla="*/ 605641 h 1686296"/>
              <a:gd name="connsiteX57" fmla="*/ 5189517 w 5225143"/>
              <a:gd name="connsiteY57" fmla="*/ 688768 h 1686296"/>
              <a:gd name="connsiteX58" fmla="*/ 5213268 w 5225143"/>
              <a:gd name="connsiteY58" fmla="*/ 760020 h 1686296"/>
              <a:gd name="connsiteX59" fmla="*/ 5225143 w 5225143"/>
              <a:gd name="connsiteY59" fmla="*/ 831272 h 1686296"/>
              <a:gd name="connsiteX60" fmla="*/ 5213268 w 5225143"/>
              <a:gd name="connsiteY60" fmla="*/ 1163781 h 1686296"/>
              <a:gd name="connsiteX61" fmla="*/ 5177642 w 5225143"/>
              <a:gd name="connsiteY61" fmla="*/ 1306285 h 1686296"/>
              <a:gd name="connsiteX62" fmla="*/ 5165766 w 5225143"/>
              <a:gd name="connsiteY62" fmla="*/ 1353787 h 1686296"/>
              <a:gd name="connsiteX63" fmla="*/ 5130140 w 5225143"/>
              <a:gd name="connsiteY63" fmla="*/ 1436914 h 1686296"/>
              <a:gd name="connsiteX64" fmla="*/ 5082639 w 5225143"/>
              <a:gd name="connsiteY64" fmla="*/ 1508166 h 1686296"/>
              <a:gd name="connsiteX65" fmla="*/ 4987637 w 5225143"/>
              <a:gd name="connsiteY65" fmla="*/ 1579418 h 1686296"/>
              <a:gd name="connsiteX66" fmla="*/ 4809507 w 5225143"/>
              <a:gd name="connsiteY66" fmla="*/ 1591293 h 1686296"/>
              <a:gd name="connsiteX67" fmla="*/ 4678878 w 5225143"/>
              <a:gd name="connsiteY67" fmla="*/ 1615044 h 1686296"/>
              <a:gd name="connsiteX68" fmla="*/ 4370120 w 5225143"/>
              <a:gd name="connsiteY68" fmla="*/ 1638794 h 1686296"/>
              <a:gd name="connsiteX69" fmla="*/ 2850078 w 5225143"/>
              <a:gd name="connsiteY69" fmla="*/ 1615044 h 1686296"/>
              <a:gd name="connsiteX70" fmla="*/ 2707574 w 5225143"/>
              <a:gd name="connsiteY70" fmla="*/ 1591293 h 1686296"/>
              <a:gd name="connsiteX71" fmla="*/ 2600696 w 5225143"/>
              <a:gd name="connsiteY71" fmla="*/ 1579418 h 1686296"/>
              <a:gd name="connsiteX72" fmla="*/ 2505694 w 5225143"/>
              <a:gd name="connsiteY72" fmla="*/ 1555667 h 1686296"/>
              <a:gd name="connsiteX73" fmla="*/ 2327564 w 5225143"/>
              <a:gd name="connsiteY73" fmla="*/ 1531916 h 1686296"/>
              <a:gd name="connsiteX74" fmla="*/ 2149434 w 5225143"/>
              <a:gd name="connsiteY74" fmla="*/ 1496290 h 1686296"/>
              <a:gd name="connsiteX75" fmla="*/ 2054431 w 5225143"/>
              <a:gd name="connsiteY75" fmla="*/ 1508166 h 1686296"/>
              <a:gd name="connsiteX76" fmla="*/ 1947553 w 5225143"/>
              <a:gd name="connsiteY76" fmla="*/ 1520041 h 1686296"/>
              <a:gd name="connsiteX77" fmla="*/ 1805050 w 5225143"/>
              <a:gd name="connsiteY77" fmla="*/ 1543792 h 1686296"/>
              <a:gd name="connsiteX78" fmla="*/ 1543792 w 5225143"/>
              <a:gd name="connsiteY78" fmla="*/ 1555667 h 1686296"/>
              <a:gd name="connsiteX79" fmla="*/ 1318161 w 5225143"/>
              <a:gd name="connsiteY79" fmla="*/ 1567542 h 1686296"/>
              <a:gd name="connsiteX80" fmla="*/ 950026 w 5225143"/>
              <a:gd name="connsiteY80" fmla="*/ 1555667 h 1686296"/>
              <a:gd name="connsiteX81" fmla="*/ 902525 w 5225143"/>
              <a:gd name="connsiteY81" fmla="*/ 1543792 h 1686296"/>
              <a:gd name="connsiteX82" fmla="*/ 843148 w 5225143"/>
              <a:gd name="connsiteY82" fmla="*/ 1531916 h 1686296"/>
              <a:gd name="connsiteX83" fmla="*/ 807522 w 5225143"/>
              <a:gd name="connsiteY83" fmla="*/ 1520041 h 1686296"/>
              <a:gd name="connsiteX84" fmla="*/ 748146 w 5225143"/>
              <a:gd name="connsiteY84" fmla="*/ 1508166 h 1686296"/>
              <a:gd name="connsiteX85" fmla="*/ 665018 w 5225143"/>
              <a:gd name="connsiteY85" fmla="*/ 1484415 h 1686296"/>
              <a:gd name="connsiteX86" fmla="*/ 475013 w 5225143"/>
              <a:gd name="connsiteY86" fmla="*/ 1508166 h 1686296"/>
              <a:gd name="connsiteX87" fmla="*/ 403761 w 5225143"/>
              <a:gd name="connsiteY87" fmla="*/ 1531916 h 1686296"/>
              <a:gd name="connsiteX88" fmla="*/ 368135 w 5225143"/>
              <a:gd name="connsiteY88" fmla="*/ 1543792 h 1686296"/>
              <a:gd name="connsiteX89" fmla="*/ 332509 w 5225143"/>
              <a:gd name="connsiteY89" fmla="*/ 1567542 h 1686296"/>
              <a:gd name="connsiteX90" fmla="*/ 285008 w 5225143"/>
              <a:gd name="connsiteY90" fmla="*/ 1579418 h 1686296"/>
              <a:gd name="connsiteX91" fmla="*/ 213756 w 5225143"/>
              <a:gd name="connsiteY91" fmla="*/ 1603168 h 1686296"/>
              <a:gd name="connsiteX92" fmla="*/ 178130 w 5225143"/>
              <a:gd name="connsiteY92" fmla="*/ 1615044 h 1686296"/>
              <a:gd name="connsiteX93" fmla="*/ 130629 w 5225143"/>
              <a:gd name="connsiteY93" fmla="*/ 1626919 h 1686296"/>
              <a:gd name="connsiteX94" fmla="*/ 118753 w 5225143"/>
              <a:gd name="connsiteY94" fmla="*/ 1650670 h 1686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5225143" h="1686296">
                <a:moveTo>
                  <a:pt x="0" y="1686296"/>
                </a:moveTo>
                <a:cubicBezTo>
                  <a:pt x="11875" y="1670462"/>
                  <a:pt x="24122" y="1654900"/>
                  <a:pt x="35626" y="1638794"/>
                </a:cubicBezTo>
                <a:cubicBezTo>
                  <a:pt x="43922" y="1627180"/>
                  <a:pt x="49285" y="1613260"/>
                  <a:pt x="59377" y="1603168"/>
                </a:cubicBezTo>
                <a:cubicBezTo>
                  <a:pt x="69469" y="1593076"/>
                  <a:pt x="83128" y="1587335"/>
                  <a:pt x="95003" y="1579418"/>
                </a:cubicBezTo>
                <a:cubicBezTo>
                  <a:pt x="137384" y="1515844"/>
                  <a:pt x="108661" y="1553884"/>
                  <a:pt x="190005" y="1472540"/>
                </a:cubicBezTo>
                <a:lnTo>
                  <a:pt x="296883" y="1365662"/>
                </a:lnTo>
                <a:cubicBezTo>
                  <a:pt x="308758" y="1353787"/>
                  <a:pt x="323193" y="1344010"/>
                  <a:pt x="332509" y="1330036"/>
                </a:cubicBezTo>
                <a:lnTo>
                  <a:pt x="380011" y="1258784"/>
                </a:lnTo>
                <a:cubicBezTo>
                  <a:pt x="383969" y="1211283"/>
                  <a:pt x="384815" y="1163419"/>
                  <a:pt x="391886" y="1116280"/>
                </a:cubicBezTo>
                <a:cubicBezTo>
                  <a:pt x="405254" y="1027158"/>
                  <a:pt x="410461" y="1045332"/>
                  <a:pt x="427512" y="985651"/>
                </a:cubicBezTo>
                <a:cubicBezTo>
                  <a:pt x="431996" y="969958"/>
                  <a:pt x="434903" y="953843"/>
                  <a:pt x="439387" y="938150"/>
                </a:cubicBezTo>
                <a:cubicBezTo>
                  <a:pt x="442826" y="926114"/>
                  <a:pt x="448227" y="914668"/>
                  <a:pt x="451263" y="902524"/>
                </a:cubicBezTo>
                <a:cubicBezTo>
                  <a:pt x="460966" y="863711"/>
                  <a:pt x="472107" y="777709"/>
                  <a:pt x="486889" y="748145"/>
                </a:cubicBezTo>
                <a:cubicBezTo>
                  <a:pt x="513875" y="694172"/>
                  <a:pt x="511648" y="701914"/>
                  <a:pt x="534390" y="641267"/>
                </a:cubicBezTo>
                <a:cubicBezTo>
                  <a:pt x="538785" y="629546"/>
                  <a:pt x="540186" y="616583"/>
                  <a:pt x="546265" y="605641"/>
                </a:cubicBezTo>
                <a:cubicBezTo>
                  <a:pt x="560127" y="580688"/>
                  <a:pt x="576639" y="557225"/>
                  <a:pt x="593766" y="534389"/>
                </a:cubicBezTo>
                <a:cubicBezTo>
                  <a:pt x="605888" y="518226"/>
                  <a:pt x="666390" y="428228"/>
                  <a:pt x="700644" y="403761"/>
                </a:cubicBezTo>
                <a:cubicBezTo>
                  <a:pt x="715049" y="393471"/>
                  <a:pt x="733984" y="390632"/>
                  <a:pt x="748146" y="380010"/>
                </a:cubicBezTo>
                <a:cubicBezTo>
                  <a:pt x="766060" y="366575"/>
                  <a:pt x="776446" y="344030"/>
                  <a:pt x="795647" y="332509"/>
                </a:cubicBezTo>
                <a:cubicBezTo>
                  <a:pt x="817115" y="319628"/>
                  <a:pt x="866899" y="308758"/>
                  <a:pt x="866899" y="308758"/>
                </a:cubicBezTo>
                <a:cubicBezTo>
                  <a:pt x="878774" y="300841"/>
                  <a:pt x="889759" y="291390"/>
                  <a:pt x="902525" y="285007"/>
                </a:cubicBezTo>
                <a:cubicBezTo>
                  <a:pt x="913721" y="279409"/>
                  <a:pt x="926430" y="277527"/>
                  <a:pt x="938151" y="273132"/>
                </a:cubicBezTo>
                <a:cubicBezTo>
                  <a:pt x="1027590" y="239592"/>
                  <a:pt x="965432" y="257405"/>
                  <a:pt x="1045029" y="237506"/>
                </a:cubicBezTo>
                <a:cubicBezTo>
                  <a:pt x="1086419" y="216810"/>
                  <a:pt x="1106411" y="205170"/>
                  <a:pt x="1151907" y="190005"/>
                </a:cubicBezTo>
                <a:cubicBezTo>
                  <a:pt x="1199919" y="174001"/>
                  <a:pt x="1206989" y="180380"/>
                  <a:pt x="1258785" y="166254"/>
                </a:cubicBezTo>
                <a:cubicBezTo>
                  <a:pt x="1282938" y="159667"/>
                  <a:pt x="1305884" y="149090"/>
                  <a:pt x="1330037" y="142503"/>
                </a:cubicBezTo>
                <a:cubicBezTo>
                  <a:pt x="1349510" y="137192"/>
                  <a:pt x="1369504" y="133946"/>
                  <a:pt x="1389413" y="130628"/>
                </a:cubicBezTo>
                <a:cubicBezTo>
                  <a:pt x="1648879" y="87384"/>
                  <a:pt x="1558567" y="98767"/>
                  <a:pt x="1793174" y="83127"/>
                </a:cubicBezTo>
                <a:cubicBezTo>
                  <a:pt x="2010578" y="52068"/>
                  <a:pt x="1688146" y="96004"/>
                  <a:pt x="2054431" y="59376"/>
                </a:cubicBezTo>
                <a:cubicBezTo>
                  <a:pt x="2074515" y="57368"/>
                  <a:pt x="2093949" y="51112"/>
                  <a:pt x="2113808" y="47501"/>
                </a:cubicBezTo>
                <a:cubicBezTo>
                  <a:pt x="2137498" y="43194"/>
                  <a:pt x="2161370" y="39932"/>
                  <a:pt x="2185060" y="35625"/>
                </a:cubicBezTo>
                <a:cubicBezTo>
                  <a:pt x="2204919" y="32014"/>
                  <a:pt x="2224527" y="27068"/>
                  <a:pt x="2244437" y="23750"/>
                </a:cubicBezTo>
                <a:cubicBezTo>
                  <a:pt x="2343048" y="7315"/>
                  <a:pt x="2365315" y="8971"/>
                  <a:pt x="2481943" y="0"/>
                </a:cubicBezTo>
                <a:cubicBezTo>
                  <a:pt x="2628405" y="3958"/>
                  <a:pt x="2775048" y="3595"/>
                  <a:pt x="2921330" y="11875"/>
                </a:cubicBezTo>
                <a:cubicBezTo>
                  <a:pt x="3391521" y="38489"/>
                  <a:pt x="2966477" y="22993"/>
                  <a:pt x="3170712" y="47501"/>
                </a:cubicBezTo>
                <a:cubicBezTo>
                  <a:pt x="3249709" y="56981"/>
                  <a:pt x="3329737" y="58170"/>
                  <a:pt x="3408218" y="71251"/>
                </a:cubicBezTo>
                <a:lnTo>
                  <a:pt x="3479470" y="83127"/>
                </a:lnTo>
                <a:cubicBezTo>
                  <a:pt x="3499329" y="86738"/>
                  <a:pt x="3518866" y="92148"/>
                  <a:pt x="3538847" y="95002"/>
                </a:cubicBezTo>
                <a:cubicBezTo>
                  <a:pt x="3574332" y="100071"/>
                  <a:pt x="3610099" y="102919"/>
                  <a:pt x="3645725" y="106877"/>
                </a:cubicBezTo>
                <a:cubicBezTo>
                  <a:pt x="3732787" y="135899"/>
                  <a:pt x="3635622" y="105375"/>
                  <a:pt x="3811979" y="142503"/>
                </a:cubicBezTo>
                <a:cubicBezTo>
                  <a:pt x="3843921" y="149228"/>
                  <a:pt x="3875314" y="158337"/>
                  <a:pt x="3906982" y="166254"/>
                </a:cubicBezTo>
                <a:cubicBezTo>
                  <a:pt x="3918857" y="174171"/>
                  <a:pt x="3929195" y="185128"/>
                  <a:pt x="3942608" y="190005"/>
                </a:cubicBezTo>
                <a:cubicBezTo>
                  <a:pt x="3973285" y="201160"/>
                  <a:pt x="4006225" y="204788"/>
                  <a:pt x="4037611" y="213755"/>
                </a:cubicBezTo>
                <a:cubicBezTo>
                  <a:pt x="4061683" y="220633"/>
                  <a:pt x="4085335" y="228950"/>
                  <a:pt x="4108863" y="237506"/>
                </a:cubicBezTo>
                <a:cubicBezTo>
                  <a:pt x="4128896" y="244791"/>
                  <a:pt x="4149173" y="251724"/>
                  <a:pt x="4168239" y="261257"/>
                </a:cubicBezTo>
                <a:cubicBezTo>
                  <a:pt x="4188884" y="271579"/>
                  <a:pt x="4206185" y="288311"/>
                  <a:pt x="4227616" y="296883"/>
                </a:cubicBezTo>
                <a:cubicBezTo>
                  <a:pt x="4246356" y="304379"/>
                  <a:pt x="4267200" y="304800"/>
                  <a:pt x="4286992" y="308758"/>
                </a:cubicBezTo>
                <a:cubicBezTo>
                  <a:pt x="4302826" y="316675"/>
                  <a:pt x="4316928" y="330313"/>
                  <a:pt x="4334494" y="332509"/>
                </a:cubicBezTo>
                <a:cubicBezTo>
                  <a:pt x="4350689" y="334533"/>
                  <a:pt x="4366362" y="325323"/>
                  <a:pt x="4381995" y="320633"/>
                </a:cubicBezTo>
                <a:cubicBezTo>
                  <a:pt x="4502523" y="284475"/>
                  <a:pt x="4404408" y="306651"/>
                  <a:pt x="4512624" y="285007"/>
                </a:cubicBezTo>
                <a:cubicBezTo>
                  <a:pt x="4595751" y="288966"/>
                  <a:pt x="4679029" y="290500"/>
                  <a:pt x="4762005" y="296883"/>
                </a:cubicBezTo>
                <a:cubicBezTo>
                  <a:pt x="4781952" y="298417"/>
                  <a:pt x="4834299" y="310311"/>
                  <a:pt x="4857008" y="320633"/>
                </a:cubicBezTo>
                <a:cubicBezTo>
                  <a:pt x="4889240" y="335284"/>
                  <a:pt x="4922552" y="348496"/>
                  <a:pt x="4952011" y="368135"/>
                </a:cubicBezTo>
                <a:cubicBezTo>
                  <a:pt x="4980210" y="386934"/>
                  <a:pt x="5009357" y="405413"/>
                  <a:pt x="5035138" y="427511"/>
                </a:cubicBezTo>
                <a:cubicBezTo>
                  <a:pt x="5095849" y="479549"/>
                  <a:pt x="5048707" y="443792"/>
                  <a:pt x="5094515" y="498763"/>
                </a:cubicBezTo>
                <a:cubicBezTo>
                  <a:pt x="5105266" y="511665"/>
                  <a:pt x="5118265" y="522514"/>
                  <a:pt x="5130140" y="534389"/>
                </a:cubicBezTo>
                <a:cubicBezTo>
                  <a:pt x="5159991" y="623936"/>
                  <a:pt x="5119724" y="513558"/>
                  <a:pt x="5165766" y="605641"/>
                </a:cubicBezTo>
                <a:cubicBezTo>
                  <a:pt x="5175746" y="625602"/>
                  <a:pt x="5183807" y="669735"/>
                  <a:pt x="5189517" y="688768"/>
                </a:cubicBezTo>
                <a:cubicBezTo>
                  <a:pt x="5196711" y="712748"/>
                  <a:pt x="5213268" y="760020"/>
                  <a:pt x="5213268" y="760020"/>
                </a:cubicBezTo>
                <a:cubicBezTo>
                  <a:pt x="5217226" y="783771"/>
                  <a:pt x="5225143" y="807194"/>
                  <a:pt x="5225143" y="831272"/>
                </a:cubicBezTo>
                <a:cubicBezTo>
                  <a:pt x="5225143" y="942179"/>
                  <a:pt x="5219781" y="1053065"/>
                  <a:pt x="5213268" y="1163781"/>
                </a:cubicBezTo>
                <a:cubicBezTo>
                  <a:pt x="5209412" y="1229326"/>
                  <a:pt x="5196387" y="1243800"/>
                  <a:pt x="5177642" y="1306285"/>
                </a:cubicBezTo>
                <a:cubicBezTo>
                  <a:pt x="5172952" y="1321918"/>
                  <a:pt x="5170250" y="1338094"/>
                  <a:pt x="5165766" y="1353787"/>
                </a:cubicBezTo>
                <a:cubicBezTo>
                  <a:pt x="5156831" y="1385059"/>
                  <a:pt x="5147414" y="1408124"/>
                  <a:pt x="5130140" y="1436914"/>
                </a:cubicBezTo>
                <a:cubicBezTo>
                  <a:pt x="5115454" y="1461391"/>
                  <a:pt x="5102823" y="1487982"/>
                  <a:pt x="5082639" y="1508166"/>
                </a:cubicBezTo>
                <a:cubicBezTo>
                  <a:pt x="5054649" y="1536156"/>
                  <a:pt x="5027134" y="1576785"/>
                  <a:pt x="4987637" y="1579418"/>
                </a:cubicBezTo>
                <a:lnTo>
                  <a:pt x="4809507" y="1591293"/>
                </a:lnTo>
                <a:cubicBezTo>
                  <a:pt x="4749926" y="1611153"/>
                  <a:pt x="4770185" y="1606988"/>
                  <a:pt x="4678878" y="1615044"/>
                </a:cubicBezTo>
                <a:cubicBezTo>
                  <a:pt x="4576054" y="1624117"/>
                  <a:pt x="4370120" y="1638794"/>
                  <a:pt x="4370120" y="1638794"/>
                </a:cubicBezTo>
                <a:lnTo>
                  <a:pt x="2850078" y="1615044"/>
                </a:lnTo>
                <a:cubicBezTo>
                  <a:pt x="2713812" y="1612038"/>
                  <a:pt x="2798858" y="1605336"/>
                  <a:pt x="2707574" y="1591293"/>
                </a:cubicBezTo>
                <a:cubicBezTo>
                  <a:pt x="2672146" y="1585843"/>
                  <a:pt x="2636322" y="1583376"/>
                  <a:pt x="2600696" y="1579418"/>
                </a:cubicBezTo>
                <a:cubicBezTo>
                  <a:pt x="2569029" y="1571501"/>
                  <a:pt x="2537611" y="1562506"/>
                  <a:pt x="2505694" y="1555667"/>
                </a:cubicBezTo>
                <a:cubicBezTo>
                  <a:pt x="2448297" y="1543368"/>
                  <a:pt x="2385110" y="1538310"/>
                  <a:pt x="2327564" y="1531916"/>
                </a:cubicBezTo>
                <a:cubicBezTo>
                  <a:pt x="2205406" y="1501378"/>
                  <a:pt x="2264875" y="1512783"/>
                  <a:pt x="2149434" y="1496290"/>
                </a:cubicBezTo>
                <a:lnTo>
                  <a:pt x="2054431" y="1508166"/>
                </a:lnTo>
                <a:cubicBezTo>
                  <a:pt x="2018831" y="1512354"/>
                  <a:pt x="1982981" y="1514591"/>
                  <a:pt x="1947553" y="1520041"/>
                </a:cubicBezTo>
                <a:cubicBezTo>
                  <a:pt x="1820606" y="1539571"/>
                  <a:pt x="2011055" y="1530058"/>
                  <a:pt x="1805050" y="1543792"/>
                </a:cubicBezTo>
                <a:cubicBezTo>
                  <a:pt x="1718067" y="1549591"/>
                  <a:pt x="1630864" y="1551420"/>
                  <a:pt x="1543792" y="1555667"/>
                </a:cubicBezTo>
                <a:lnTo>
                  <a:pt x="1318161" y="1567542"/>
                </a:lnTo>
                <a:cubicBezTo>
                  <a:pt x="1195449" y="1563584"/>
                  <a:pt x="1072602" y="1562671"/>
                  <a:pt x="950026" y="1555667"/>
                </a:cubicBezTo>
                <a:cubicBezTo>
                  <a:pt x="933732" y="1554736"/>
                  <a:pt x="918457" y="1547333"/>
                  <a:pt x="902525" y="1543792"/>
                </a:cubicBezTo>
                <a:cubicBezTo>
                  <a:pt x="882821" y="1539413"/>
                  <a:pt x="862730" y="1536811"/>
                  <a:pt x="843148" y="1531916"/>
                </a:cubicBezTo>
                <a:cubicBezTo>
                  <a:pt x="831004" y="1528880"/>
                  <a:pt x="819666" y="1523077"/>
                  <a:pt x="807522" y="1520041"/>
                </a:cubicBezTo>
                <a:cubicBezTo>
                  <a:pt x="787941" y="1515146"/>
                  <a:pt x="767849" y="1512545"/>
                  <a:pt x="748146" y="1508166"/>
                </a:cubicBezTo>
                <a:cubicBezTo>
                  <a:pt x="703417" y="1498226"/>
                  <a:pt x="704687" y="1497638"/>
                  <a:pt x="665018" y="1484415"/>
                </a:cubicBezTo>
                <a:cubicBezTo>
                  <a:pt x="602870" y="1490065"/>
                  <a:pt x="536369" y="1491432"/>
                  <a:pt x="475013" y="1508166"/>
                </a:cubicBezTo>
                <a:cubicBezTo>
                  <a:pt x="450860" y="1514753"/>
                  <a:pt x="427512" y="1523999"/>
                  <a:pt x="403761" y="1531916"/>
                </a:cubicBezTo>
                <a:cubicBezTo>
                  <a:pt x="391886" y="1535874"/>
                  <a:pt x="378551" y="1536849"/>
                  <a:pt x="368135" y="1543792"/>
                </a:cubicBezTo>
                <a:cubicBezTo>
                  <a:pt x="356260" y="1551709"/>
                  <a:pt x="345627" y="1561920"/>
                  <a:pt x="332509" y="1567542"/>
                </a:cubicBezTo>
                <a:cubicBezTo>
                  <a:pt x="317508" y="1573971"/>
                  <a:pt x="300641" y="1574728"/>
                  <a:pt x="285008" y="1579418"/>
                </a:cubicBezTo>
                <a:cubicBezTo>
                  <a:pt x="261029" y="1586612"/>
                  <a:pt x="237507" y="1595251"/>
                  <a:pt x="213756" y="1603168"/>
                </a:cubicBezTo>
                <a:cubicBezTo>
                  <a:pt x="201881" y="1607126"/>
                  <a:pt x="190274" y="1612008"/>
                  <a:pt x="178130" y="1615044"/>
                </a:cubicBezTo>
                <a:cubicBezTo>
                  <a:pt x="162296" y="1619002"/>
                  <a:pt x="144624" y="1618522"/>
                  <a:pt x="130629" y="1626919"/>
                </a:cubicBezTo>
                <a:cubicBezTo>
                  <a:pt x="123039" y="1631473"/>
                  <a:pt x="122712" y="1642753"/>
                  <a:pt x="118753" y="165067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4697598" y="1327431"/>
            <a:ext cx="326986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That is a picture </a:t>
            </a:r>
          </a:p>
          <a:p>
            <a:r>
              <a:rPr lang="en-US" sz="3600" dirty="0"/>
              <a:t>of a </a:t>
            </a:r>
            <a:r>
              <a:rPr lang="en-US" sz="3600" b="1" dirty="0"/>
              <a:t>zero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3808" y="4421744"/>
            <a:ext cx="1494384" cy="1624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018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Sci-Fi Has Promised Me Robots</a:t>
            </a:r>
          </a:p>
        </p:txBody>
      </p:sp>
    </p:spTree>
    <p:extLst>
      <p:ext uri="{BB962C8B-B14F-4D97-AF65-F5344CB8AC3E}">
        <p14:creationId xmlns:p14="http://schemas.microsoft.com/office/powerpoint/2010/main" val="14793607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59300"/>
            <a:ext cx="1644650" cy="1927225"/>
          </a:xfrm>
        </p:spPr>
      </p:pic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Classification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000" y="1119744"/>
            <a:ext cx="3302000" cy="3302000"/>
          </a:xfrm>
          <a:prstGeom prst="rect">
            <a:avLst/>
          </a:prstGeom>
        </p:spPr>
      </p:pic>
      <p:sp>
        <p:nvSpPr>
          <p:cNvPr id="7" name="Freeform 6"/>
          <p:cNvSpPr/>
          <p:nvPr/>
        </p:nvSpPr>
        <p:spPr>
          <a:xfrm>
            <a:off x="3811979" y="1084448"/>
            <a:ext cx="4596041" cy="1686296"/>
          </a:xfrm>
          <a:custGeom>
            <a:avLst/>
            <a:gdLst>
              <a:gd name="connsiteX0" fmla="*/ 0 w 5225143"/>
              <a:gd name="connsiteY0" fmla="*/ 1686296 h 1686296"/>
              <a:gd name="connsiteX1" fmla="*/ 35626 w 5225143"/>
              <a:gd name="connsiteY1" fmla="*/ 1638794 h 1686296"/>
              <a:gd name="connsiteX2" fmla="*/ 59377 w 5225143"/>
              <a:gd name="connsiteY2" fmla="*/ 1603168 h 1686296"/>
              <a:gd name="connsiteX3" fmla="*/ 95003 w 5225143"/>
              <a:gd name="connsiteY3" fmla="*/ 1579418 h 1686296"/>
              <a:gd name="connsiteX4" fmla="*/ 190005 w 5225143"/>
              <a:gd name="connsiteY4" fmla="*/ 1472540 h 1686296"/>
              <a:gd name="connsiteX5" fmla="*/ 296883 w 5225143"/>
              <a:gd name="connsiteY5" fmla="*/ 1365662 h 1686296"/>
              <a:gd name="connsiteX6" fmla="*/ 332509 w 5225143"/>
              <a:gd name="connsiteY6" fmla="*/ 1330036 h 1686296"/>
              <a:gd name="connsiteX7" fmla="*/ 380011 w 5225143"/>
              <a:gd name="connsiteY7" fmla="*/ 1258784 h 1686296"/>
              <a:gd name="connsiteX8" fmla="*/ 391886 w 5225143"/>
              <a:gd name="connsiteY8" fmla="*/ 1116280 h 1686296"/>
              <a:gd name="connsiteX9" fmla="*/ 427512 w 5225143"/>
              <a:gd name="connsiteY9" fmla="*/ 985651 h 1686296"/>
              <a:gd name="connsiteX10" fmla="*/ 439387 w 5225143"/>
              <a:gd name="connsiteY10" fmla="*/ 938150 h 1686296"/>
              <a:gd name="connsiteX11" fmla="*/ 451263 w 5225143"/>
              <a:gd name="connsiteY11" fmla="*/ 902524 h 1686296"/>
              <a:gd name="connsiteX12" fmla="*/ 486889 w 5225143"/>
              <a:gd name="connsiteY12" fmla="*/ 748145 h 1686296"/>
              <a:gd name="connsiteX13" fmla="*/ 534390 w 5225143"/>
              <a:gd name="connsiteY13" fmla="*/ 641267 h 1686296"/>
              <a:gd name="connsiteX14" fmla="*/ 546265 w 5225143"/>
              <a:gd name="connsiteY14" fmla="*/ 605641 h 1686296"/>
              <a:gd name="connsiteX15" fmla="*/ 593766 w 5225143"/>
              <a:gd name="connsiteY15" fmla="*/ 534389 h 1686296"/>
              <a:gd name="connsiteX16" fmla="*/ 700644 w 5225143"/>
              <a:gd name="connsiteY16" fmla="*/ 403761 h 1686296"/>
              <a:gd name="connsiteX17" fmla="*/ 748146 w 5225143"/>
              <a:gd name="connsiteY17" fmla="*/ 380010 h 1686296"/>
              <a:gd name="connsiteX18" fmla="*/ 795647 w 5225143"/>
              <a:gd name="connsiteY18" fmla="*/ 332509 h 1686296"/>
              <a:gd name="connsiteX19" fmla="*/ 866899 w 5225143"/>
              <a:gd name="connsiteY19" fmla="*/ 308758 h 1686296"/>
              <a:gd name="connsiteX20" fmla="*/ 902525 w 5225143"/>
              <a:gd name="connsiteY20" fmla="*/ 285007 h 1686296"/>
              <a:gd name="connsiteX21" fmla="*/ 938151 w 5225143"/>
              <a:gd name="connsiteY21" fmla="*/ 273132 h 1686296"/>
              <a:gd name="connsiteX22" fmla="*/ 1045029 w 5225143"/>
              <a:gd name="connsiteY22" fmla="*/ 237506 h 1686296"/>
              <a:gd name="connsiteX23" fmla="*/ 1151907 w 5225143"/>
              <a:gd name="connsiteY23" fmla="*/ 190005 h 1686296"/>
              <a:gd name="connsiteX24" fmla="*/ 1258785 w 5225143"/>
              <a:gd name="connsiteY24" fmla="*/ 166254 h 1686296"/>
              <a:gd name="connsiteX25" fmla="*/ 1330037 w 5225143"/>
              <a:gd name="connsiteY25" fmla="*/ 142503 h 1686296"/>
              <a:gd name="connsiteX26" fmla="*/ 1389413 w 5225143"/>
              <a:gd name="connsiteY26" fmla="*/ 130628 h 1686296"/>
              <a:gd name="connsiteX27" fmla="*/ 1793174 w 5225143"/>
              <a:gd name="connsiteY27" fmla="*/ 83127 h 1686296"/>
              <a:gd name="connsiteX28" fmla="*/ 2054431 w 5225143"/>
              <a:gd name="connsiteY28" fmla="*/ 59376 h 1686296"/>
              <a:gd name="connsiteX29" fmla="*/ 2113808 w 5225143"/>
              <a:gd name="connsiteY29" fmla="*/ 47501 h 1686296"/>
              <a:gd name="connsiteX30" fmla="*/ 2185060 w 5225143"/>
              <a:gd name="connsiteY30" fmla="*/ 35625 h 1686296"/>
              <a:gd name="connsiteX31" fmla="*/ 2244437 w 5225143"/>
              <a:gd name="connsiteY31" fmla="*/ 23750 h 1686296"/>
              <a:gd name="connsiteX32" fmla="*/ 2481943 w 5225143"/>
              <a:gd name="connsiteY32" fmla="*/ 0 h 1686296"/>
              <a:gd name="connsiteX33" fmla="*/ 2921330 w 5225143"/>
              <a:gd name="connsiteY33" fmla="*/ 11875 h 1686296"/>
              <a:gd name="connsiteX34" fmla="*/ 3170712 w 5225143"/>
              <a:gd name="connsiteY34" fmla="*/ 47501 h 1686296"/>
              <a:gd name="connsiteX35" fmla="*/ 3408218 w 5225143"/>
              <a:gd name="connsiteY35" fmla="*/ 71251 h 1686296"/>
              <a:gd name="connsiteX36" fmla="*/ 3479470 w 5225143"/>
              <a:gd name="connsiteY36" fmla="*/ 83127 h 1686296"/>
              <a:gd name="connsiteX37" fmla="*/ 3538847 w 5225143"/>
              <a:gd name="connsiteY37" fmla="*/ 95002 h 1686296"/>
              <a:gd name="connsiteX38" fmla="*/ 3645725 w 5225143"/>
              <a:gd name="connsiteY38" fmla="*/ 106877 h 1686296"/>
              <a:gd name="connsiteX39" fmla="*/ 3811979 w 5225143"/>
              <a:gd name="connsiteY39" fmla="*/ 142503 h 1686296"/>
              <a:gd name="connsiteX40" fmla="*/ 3906982 w 5225143"/>
              <a:gd name="connsiteY40" fmla="*/ 166254 h 1686296"/>
              <a:gd name="connsiteX41" fmla="*/ 3942608 w 5225143"/>
              <a:gd name="connsiteY41" fmla="*/ 190005 h 1686296"/>
              <a:gd name="connsiteX42" fmla="*/ 4037611 w 5225143"/>
              <a:gd name="connsiteY42" fmla="*/ 213755 h 1686296"/>
              <a:gd name="connsiteX43" fmla="*/ 4108863 w 5225143"/>
              <a:gd name="connsiteY43" fmla="*/ 237506 h 1686296"/>
              <a:gd name="connsiteX44" fmla="*/ 4168239 w 5225143"/>
              <a:gd name="connsiteY44" fmla="*/ 261257 h 1686296"/>
              <a:gd name="connsiteX45" fmla="*/ 4227616 w 5225143"/>
              <a:gd name="connsiteY45" fmla="*/ 296883 h 1686296"/>
              <a:gd name="connsiteX46" fmla="*/ 4286992 w 5225143"/>
              <a:gd name="connsiteY46" fmla="*/ 308758 h 1686296"/>
              <a:gd name="connsiteX47" fmla="*/ 4334494 w 5225143"/>
              <a:gd name="connsiteY47" fmla="*/ 332509 h 1686296"/>
              <a:gd name="connsiteX48" fmla="*/ 4381995 w 5225143"/>
              <a:gd name="connsiteY48" fmla="*/ 320633 h 1686296"/>
              <a:gd name="connsiteX49" fmla="*/ 4512624 w 5225143"/>
              <a:gd name="connsiteY49" fmla="*/ 285007 h 1686296"/>
              <a:gd name="connsiteX50" fmla="*/ 4762005 w 5225143"/>
              <a:gd name="connsiteY50" fmla="*/ 296883 h 1686296"/>
              <a:gd name="connsiteX51" fmla="*/ 4857008 w 5225143"/>
              <a:gd name="connsiteY51" fmla="*/ 320633 h 1686296"/>
              <a:gd name="connsiteX52" fmla="*/ 4952011 w 5225143"/>
              <a:gd name="connsiteY52" fmla="*/ 368135 h 1686296"/>
              <a:gd name="connsiteX53" fmla="*/ 5035138 w 5225143"/>
              <a:gd name="connsiteY53" fmla="*/ 427511 h 1686296"/>
              <a:gd name="connsiteX54" fmla="*/ 5094515 w 5225143"/>
              <a:gd name="connsiteY54" fmla="*/ 498763 h 1686296"/>
              <a:gd name="connsiteX55" fmla="*/ 5130140 w 5225143"/>
              <a:gd name="connsiteY55" fmla="*/ 534389 h 1686296"/>
              <a:gd name="connsiteX56" fmla="*/ 5165766 w 5225143"/>
              <a:gd name="connsiteY56" fmla="*/ 605641 h 1686296"/>
              <a:gd name="connsiteX57" fmla="*/ 5189517 w 5225143"/>
              <a:gd name="connsiteY57" fmla="*/ 688768 h 1686296"/>
              <a:gd name="connsiteX58" fmla="*/ 5213268 w 5225143"/>
              <a:gd name="connsiteY58" fmla="*/ 760020 h 1686296"/>
              <a:gd name="connsiteX59" fmla="*/ 5225143 w 5225143"/>
              <a:gd name="connsiteY59" fmla="*/ 831272 h 1686296"/>
              <a:gd name="connsiteX60" fmla="*/ 5213268 w 5225143"/>
              <a:gd name="connsiteY60" fmla="*/ 1163781 h 1686296"/>
              <a:gd name="connsiteX61" fmla="*/ 5177642 w 5225143"/>
              <a:gd name="connsiteY61" fmla="*/ 1306285 h 1686296"/>
              <a:gd name="connsiteX62" fmla="*/ 5165766 w 5225143"/>
              <a:gd name="connsiteY62" fmla="*/ 1353787 h 1686296"/>
              <a:gd name="connsiteX63" fmla="*/ 5130140 w 5225143"/>
              <a:gd name="connsiteY63" fmla="*/ 1436914 h 1686296"/>
              <a:gd name="connsiteX64" fmla="*/ 5082639 w 5225143"/>
              <a:gd name="connsiteY64" fmla="*/ 1508166 h 1686296"/>
              <a:gd name="connsiteX65" fmla="*/ 4987637 w 5225143"/>
              <a:gd name="connsiteY65" fmla="*/ 1579418 h 1686296"/>
              <a:gd name="connsiteX66" fmla="*/ 4809507 w 5225143"/>
              <a:gd name="connsiteY66" fmla="*/ 1591293 h 1686296"/>
              <a:gd name="connsiteX67" fmla="*/ 4678878 w 5225143"/>
              <a:gd name="connsiteY67" fmla="*/ 1615044 h 1686296"/>
              <a:gd name="connsiteX68" fmla="*/ 4370120 w 5225143"/>
              <a:gd name="connsiteY68" fmla="*/ 1638794 h 1686296"/>
              <a:gd name="connsiteX69" fmla="*/ 2850078 w 5225143"/>
              <a:gd name="connsiteY69" fmla="*/ 1615044 h 1686296"/>
              <a:gd name="connsiteX70" fmla="*/ 2707574 w 5225143"/>
              <a:gd name="connsiteY70" fmla="*/ 1591293 h 1686296"/>
              <a:gd name="connsiteX71" fmla="*/ 2600696 w 5225143"/>
              <a:gd name="connsiteY71" fmla="*/ 1579418 h 1686296"/>
              <a:gd name="connsiteX72" fmla="*/ 2505694 w 5225143"/>
              <a:gd name="connsiteY72" fmla="*/ 1555667 h 1686296"/>
              <a:gd name="connsiteX73" fmla="*/ 2327564 w 5225143"/>
              <a:gd name="connsiteY73" fmla="*/ 1531916 h 1686296"/>
              <a:gd name="connsiteX74" fmla="*/ 2149434 w 5225143"/>
              <a:gd name="connsiteY74" fmla="*/ 1496290 h 1686296"/>
              <a:gd name="connsiteX75" fmla="*/ 2054431 w 5225143"/>
              <a:gd name="connsiteY75" fmla="*/ 1508166 h 1686296"/>
              <a:gd name="connsiteX76" fmla="*/ 1947553 w 5225143"/>
              <a:gd name="connsiteY76" fmla="*/ 1520041 h 1686296"/>
              <a:gd name="connsiteX77" fmla="*/ 1805050 w 5225143"/>
              <a:gd name="connsiteY77" fmla="*/ 1543792 h 1686296"/>
              <a:gd name="connsiteX78" fmla="*/ 1543792 w 5225143"/>
              <a:gd name="connsiteY78" fmla="*/ 1555667 h 1686296"/>
              <a:gd name="connsiteX79" fmla="*/ 1318161 w 5225143"/>
              <a:gd name="connsiteY79" fmla="*/ 1567542 h 1686296"/>
              <a:gd name="connsiteX80" fmla="*/ 950026 w 5225143"/>
              <a:gd name="connsiteY80" fmla="*/ 1555667 h 1686296"/>
              <a:gd name="connsiteX81" fmla="*/ 902525 w 5225143"/>
              <a:gd name="connsiteY81" fmla="*/ 1543792 h 1686296"/>
              <a:gd name="connsiteX82" fmla="*/ 843148 w 5225143"/>
              <a:gd name="connsiteY82" fmla="*/ 1531916 h 1686296"/>
              <a:gd name="connsiteX83" fmla="*/ 807522 w 5225143"/>
              <a:gd name="connsiteY83" fmla="*/ 1520041 h 1686296"/>
              <a:gd name="connsiteX84" fmla="*/ 748146 w 5225143"/>
              <a:gd name="connsiteY84" fmla="*/ 1508166 h 1686296"/>
              <a:gd name="connsiteX85" fmla="*/ 665018 w 5225143"/>
              <a:gd name="connsiteY85" fmla="*/ 1484415 h 1686296"/>
              <a:gd name="connsiteX86" fmla="*/ 475013 w 5225143"/>
              <a:gd name="connsiteY86" fmla="*/ 1508166 h 1686296"/>
              <a:gd name="connsiteX87" fmla="*/ 403761 w 5225143"/>
              <a:gd name="connsiteY87" fmla="*/ 1531916 h 1686296"/>
              <a:gd name="connsiteX88" fmla="*/ 368135 w 5225143"/>
              <a:gd name="connsiteY88" fmla="*/ 1543792 h 1686296"/>
              <a:gd name="connsiteX89" fmla="*/ 332509 w 5225143"/>
              <a:gd name="connsiteY89" fmla="*/ 1567542 h 1686296"/>
              <a:gd name="connsiteX90" fmla="*/ 285008 w 5225143"/>
              <a:gd name="connsiteY90" fmla="*/ 1579418 h 1686296"/>
              <a:gd name="connsiteX91" fmla="*/ 213756 w 5225143"/>
              <a:gd name="connsiteY91" fmla="*/ 1603168 h 1686296"/>
              <a:gd name="connsiteX92" fmla="*/ 178130 w 5225143"/>
              <a:gd name="connsiteY92" fmla="*/ 1615044 h 1686296"/>
              <a:gd name="connsiteX93" fmla="*/ 130629 w 5225143"/>
              <a:gd name="connsiteY93" fmla="*/ 1626919 h 1686296"/>
              <a:gd name="connsiteX94" fmla="*/ 118753 w 5225143"/>
              <a:gd name="connsiteY94" fmla="*/ 1650670 h 1686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5225143" h="1686296">
                <a:moveTo>
                  <a:pt x="0" y="1686296"/>
                </a:moveTo>
                <a:cubicBezTo>
                  <a:pt x="11875" y="1670462"/>
                  <a:pt x="24122" y="1654900"/>
                  <a:pt x="35626" y="1638794"/>
                </a:cubicBezTo>
                <a:cubicBezTo>
                  <a:pt x="43922" y="1627180"/>
                  <a:pt x="49285" y="1613260"/>
                  <a:pt x="59377" y="1603168"/>
                </a:cubicBezTo>
                <a:cubicBezTo>
                  <a:pt x="69469" y="1593076"/>
                  <a:pt x="83128" y="1587335"/>
                  <a:pt x="95003" y="1579418"/>
                </a:cubicBezTo>
                <a:cubicBezTo>
                  <a:pt x="137384" y="1515844"/>
                  <a:pt x="108661" y="1553884"/>
                  <a:pt x="190005" y="1472540"/>
                </a:cubicBezTo>
                <a:lnTo>
                  <a:pt x="296883" y="1365662"/>
                </a:lnTo>
                <a:cubicBezTo>
                  <a:pt x="308758" y="1353787"/>
                  <a:pt x="323193" y="1344010"/>
                  <a:pt x="332509" y="1330036"/>
                </a:cubicBezTo>
                <a:lnTo>
                  <a:pt x="380011" y="1258784"/>
                </a:lnTo>
                <a:cubicBezTo>
                  <a:pt x="383969" y="1211283"/>
                  <a:pt x="384815" y="1163419"/>
                  <a:pt x="391886" y="1116280"/>
                </a:cubicBezTo>
                <a:cubicBezTo>
                  <a:pt x="405254" y="1027158"/>
                  <a:pt x="410461" y="1045332"/>
                  <a:pt x="427512" y="985651"/>
                </a:cubicBezTo>
                <a:cubicBezTo>
                  <a:pt x="431996" y="969958"/>
                  <a:pt x="434903" y="953843"/>
                  <a:pt x="439387" y="938150"/>
                </a:cubicBezTo>
                <a:cubicBezTo>
                  <a:pt x="442826" y="926114"/>
                  <a:pt x="448227" y="914668"/>
                  <a:pt x="451263" y="902524"/>
                </a:cubicBezTo>
                <a:cubicBezTo>
                  <a:pt x="460966" y="863711"/>
                  <a:pt x="472107" y="777709"/>
                  <a:pt x="486889" y="748145"/>
                </a:cubicBezTo>
                <a:cubicBezTo>
                  <a:pt x="513875" y="694172"/>
                  <a:pt x="511648" y="701914"/>
                  <a:pt x="534390" y="641267"/>
                </a:cubicBezTo>
                <a:cubicBezTo>
                  <a:pt x="538785" y="629546"/>
                  <a:pt x="540186" y="616583"/>
                  <a:pt x="546265" y="605641"/>
                </a:cubicBezTo>
                <a:cubicBezTo>
                  <a:pt x="560127" y="580688"/>
                  <a:pt x="576639" y="557225"/>
                  <a:pt x="593766" y="534389"/>
                </a:cubicBezTo>
                <a:cubicBezTo>
                  <a:pt x="605888" y="518226"/>
                  <a:pt x="666390" y="428228"/>
                  <a:pt x="700644" y="403761"/>
                </a:cubicBezTo>
                <a:cubicBezTo>
                  <a:pt x="715049" y="393471"/>
                  <a:pt x="733984" y="390632"/>
                  <a:pt x="748146" y="380010"/>
                </a:cubicBezTo>
                <a:cubicBezTo>
                  <a:pt x="766060" y="366575"/>
                  <a:pt x="776446" y="344030"/>
                  <a:pt x="795647" y="332509"/>
                </a:cubicBezTo>
                <a:cubicBezTo>
                  <a:pt x="817115" y="319628"/>
                  <a:pt x="866899" y="308758"/>
                  <a:pt x="866899" y="308758"/>
                </a:cubicBezTo>
                <a:cubicBezTo>
                  <a:pt x="878774" y="300841"/>
                  <a:pt x="889759" y="291390"/>
                  <a:pt x="902525" y="285007"/>
                </a:cubicBezTo>
                <a:cubicBezTo>
                  <a:pt x="913721" y="279409"/>
                  <a:pt x="926430" y="277527"/>
                  <a:pt x="938151" y="273132"/>
                </a:cubicBezTo>
                <a:cubicBezTo>
                  <a:pt x="1027590" y="239592"/>
                  <a:pt x="965432" y="257405"/>
                  <a:pt x="1045029" y="237506"/>
                </a:cubicBezTo>
                <a:cubicBezTo>
                  <a:pt x="1086419" y="216810"/>
                  <a:pt x="1106411" y="205170"/>
                  <a:pt x="1151907" y="190005"/>
                </a:cubicBezTo>
                <a:cubicBezTo>
                  <a:pt x="1199919" y="174001"/>
                  <a:pt x="1206989" y="180380"/>
                  <a:pt x="1258785" y="166254"/>
                </a:cubicBezTo>
                <a:cubicBezTo>
                  <a:pt x="1282938" y="159667"/>
                  <a:pt x="1305884" y="149090"/>
                  <a:pt x="1330037" y="142503"/>
                </a:cubicBezTo>
                <a:cubicBezTo>
                  <a:pt x="1349510" y="137192"/>
                  <a:pt x="1369504" y="133946"/>
                  <a:pt x="1389413" y="130628"/>
                </a:cubicBezTo>
                <a:cubicBezTo>
                  <a:pt x="1648879" y="87384"/>
                  <a:pt x="1558567" y="98767"/>
                  <a:pt x="1793174" y="83127"/>
                </a:cubicBezTo>
                <a:cubicBezTo>
                  <a:pt x="2010578" y="52068"/>
                  <a:pt x="1688146" y="96004"/>
                  <a:pt x="2054431" y="59376"/>
                </a:cubicBezTo>
                <a:cubicBezTo>
                  <a:pt x="2074515" y="57368"/>
                  <a:pt x="2093949" y="51112"/>
                  <a:pt x="2113808" y="47501"/>
                </a:cubicBezTo>
                <a:cubicBezTo>
                  <a:pt x="2137498" y="43194"/>
                  <a:pt x="2161370" y="39932"/>
                  <a:pt x="2185060" y="35625"/>
                </a:cubicBezTo>
                <a:cubicBezTo>
                  <a:pt x="2204919" y="32014"/>
                  <a:pt x="2224527" y="27068"/>
                  <a:pt x="2244437" y="23750"/>
                </a:cubicBezTo>
                <a:cubicBezTo>
                  <a:pt x="2343048" y="7315"/>
                  <a:pt x="2365315" y="8971"/>
                  <a:pt x="2481943" y="0"/>
                </a:cubicBezTo>
                <a:cubicBezTo>
                  <a:pt x="2628405" y="3958"/>
                  <a:pt x="2775048" y="3595"/>
                  <a:pt x="2921330" y="11875"/>
                </a:cubicBezTo>
                <a:cubicBezTo>
                  <a:pt x="3391521" y="38489"/>
                  <a:pt x="2966477" y="22993"/>
                  <a:pt x="3170712" y="47501"/>
                </a:cubicBezTo>
                <a:cubicBezTo>
                  <a:pt x="3249709" y="56981"/>
                  <a:pt x="3329737" y="58170"/>
                  <a:pt x="3408218" y="71251"/>
                </a:cubicBezTo>
                <a:lnTo>
                  <a:pt x="3479470" y="83127"/>
                </a:lnTo>
                <a:cubicBezTo>
                  <a:pt x="3499329" y="86738"/>
                  <a:pt x="3518866" y="92148"/>
                  <a:pt x="3538847" y="95002"/>
                </a:cubicBezTo>
                <a:cubicBezTo>
                  <a:pt x="3574332" y="100071"/>
                  <a:pt x="3610099" y="102919"/>
                  <a:pt x="3645725" y="106877"/>
                </a:cubicBezTo>
                <a:cubicBezTo>
                  <a:pt x="3732787" y="135899"/>
                  <a:pt x="3635622" y="105375"/>
                  <a:pt x="3811979" y="142503"/>
                </a:cubicBezTo>
                <a:cubicBezTo>
                  <a:pt x="3843921" y="149228"/>
                  <a:pt x="3875314" y="158337"/>
                  <a:pt x="3906982" y="166254"/>
                </a:cubicBezTo>
                <a:cubicBezTo>
                  <a:pt x="3918857" y="174171"/>
                  <a:pt x="3929195" y="185128"/>
                  <a:pt x="3942608" y="190005"/>
                </a:cubicBezTo>
                <a:cubicBezTo>
                  <a:pt x="3973285" y="201160"/>
                  <a:pt x="4006225" y="204788"/>
                  <a:pt x="4037611" y="213755"/>
                </a:cubicBezTo>
                <a:cubicBezTo>
                  <a:pt x="4061683" y="220633"/>
                  <a:pt x="4085335" y="228950"/>
                  <a:pt x="4108863" y="237506"/>
                </a:cubicBezTo>
                <a:cubicBezTo>
                  <a:pt x="4128896" y="244791"/>
                  <a:pt x="4149173" y="251724"/>
                  <a:pt x="4168239" y="261257"/>
                </a:cubicBezTo>
                <a:cubicBezTo>
                  <a:pt x="4188884" y="271579"/>
                  <a:pt x="4206185" y="288311"/>
                  <a:pt x="4227616" y="296883"/>
                </a:cubicBezTo>
                <a:cubicBezTo>
                  <a:pt x="4246356" y="304379"/>
                  <a:pt x="4267200" y="304800"/>
                  <a:pt x="4286992" y="308758"/>
                </a:cubicBezTo>
                <a:cubicBezTo>
                  <a:pt x="4302826" y="316675"/>
                  <a:pt x="4316928" y="330313"/>
                  <a:pt x="4334494" y="332509"/>
                </a:cubicBezTo>
                <a:cubicBezTo>
                  <a:pt x="4350689" y="334533"/>
                  <a:pt x="4366362" y="325323"/>
                  <a:pt x="4381995" y="320633"/>
                </a:cubicBezTo>
                <a:cubicBezTo>
                  <a:pt x="4502523" y="284475"/>
                  <a:pt x="4404408" y="306651"/>
                  <a:pt x="4512624" y="285007"/>
                </a:cubicBezTo>
                <a:cubicBezTo>
                  <a:pt x="4595751" y="288966"/>
                  <a:pt x="4679029" y="290500"/>
                  <a:pt x="4762005" y="296883"/>
                </a:cubicBezTo>
                <a:cubicBezTo>
                  <a:pt x="4781952" y="298417"/>
                  <a:pt x="4834299" y="310311"/>
                  <a:pt x="4857008" y="320633"/>
                </a:cubicBezTo>
                <a:cubicBezTo>
                  <a:pt x="4889240" y="335284"/>
                  <a:pt x="4922552" y="348496"/>
                  <a:pt x="4952011" y="368135"/>
                </a:cubicBezTo>
                <a:cubicBezTo>
                  <a:pt x="4980210" y="386934"/>
                  <a:pt x="5009357" y="405413"/>
                  <a:pt x="5035138" y="427511"/>
                </a:cubicBezTo>
                <a:cubicBezTo>
                  <a:pt x="5095849" y="479549"/>
                  <a:pt x="5048707" y="443792"/>
                  <a:pt x="5094515" y="498763"/>
                </a:cubicBezTo>
                <a:cubicBezTo>
                  <a:pt x="5105266" y="511665"/>
                  <a:pt x="5118265" y="522514"/>
                  <a:pt x="5130140" y="534389"/>
                </a:cubicBezTo>
                <a:cubicBezTo>
                  <a:pt x="5159991" y="623936"/>
                  <a:pt x="5119724" y="513558"/>
                  <a:pt x="5165766" y="605641"/>
                </a:cubicBezTo>
                <a:cubicBezTo>
                  <a:pt x="5175746" y="625602"/>
                  <a:pt x="5183807" y="669735"/>
                  <a:pt x="5189517" y="688768"/>
                </a:cubicBezTo>
                <a:cubicBezTo>
                  <a:pt x="5196711" y="712748"/>
                  <a:pt x="5213268" y="760020"/>
                  <a:pt x="5213268" y="760020"/>
                </a:cubicBezTo>
                <a:cubicBezTo>
                  <a:pt x="5217226" y="783771"/>
                  <a:pt x="5225143" y="807194"/>
                  <a:pt x="5225143" y="831272"/>
                </a:cubicBezTo>
                <a:cubicBezTo>
                  <a:pt x="5225143" y="942179"/>
                  <a:pt x="5219781" y="1053065"/>
                  <a:pt x="5213268" y="1163781"/>
                </a:cubicBezTo>
                <a:cubicBezTo>
                  <a:pt x="5209412" y="1229326"/>
                  <a:pt x="5196387" y="1243800"/>
                  <a:pt x="5177642" y="1306285"/>
                </a:cubicBezTo>
                <a:cubicBezTo>
                  <a:pt x="5172952" y="1321918"/>
                  <a:pt x="5170250" y="1338094"/>
                  <a:pt x="5165766" y="1353787"/>
                </a:cubicBezTo>
                <a:cubicBezTo>
                  <a:pt x="5156831" y="1385059"/>
                  <a:pt x="5147414" y="1408124"/>
                  <a:pt x="5130140" y="1436914"/>
                </a:cubicBezTo>
                <a:cubicBezTo>
                  <a:pt x="5115454" y="1461391"/>
                  <a:pt x="5102823" y="1487982"/>
                  <a:pt x="5082639" y="1508166"/>
                </a:cubicBezTo>
                <a:cubicBezTo>
                  <a:pt x="5054649" y="1536156"/>
                  <a:pt x="5027134" y="1576785"/>
                  <a:pt x="4987637" y="1579418"/>
                </a:cubicBezTo>
                <a:lnTo>
                  <a:pt x="4809507" y="1591293"/>
                </a:lnTo>
                <a:cubicBezTo>
                  <a:pt x="4749926" y="1611153"/>
                  <a:pt x="4770185" y="1606988"/>
                  <a:pt x="4678878" y="1615044"/>
                </a:cubicBezTo>
                <a:cubicBezTo>
                  <a:pt x="4576054" y="1624117"/>
                  <a:pt x="4370120" y="1638794"/>
                  <a:pt x="4370120" y="1638794"/>
                </a:cubicBezTo>
                <a:lnTo>
                  <a:pt x="2850078" y="1615044"/>
                </a:lnTo>
                <a:cubicBezTo>
                  <a:pt x="2713812" y="1612038"/>
                  <a:pt x="2798858" y="1605336"/>
                  <a:pt x="2707574" y="1591293"/>
                </a:cubicBezTo>
                <a:cubicBezTo>
                  <a:pt x="2672146" y="1585843"/>
                  <a:pt x="2636322" y="1583376"/>
                  <a:pt x="2600696" y="1579418"/>
                </a:cubicBezTo>
                <a:cubicBezTo>
                  <a:pt x="2569029" y="1571501"/>
                  <a:pt x="2537611" y="1562506"/>
                  <a:pt x="2505694" y="1555667"/>
                </a:cubicBezTo>
                <a:cubicBezTo>
                  <a:pt x="2448297" y="1543368"/>
                  <a:pt x="2385110" y="1538310"/>
                  <a:pt x="2327564" y="1531916"/>
                </a:cubicBezTo>
                <a:cubicBezTo>
                  <a:pt x="2205406" y="1501378"/>
                  <a:pt x="2264875" y="1512783"/>
                  <a:pt x="2149434" y="1496290"/>
                </a:cubicBezTo>
                <a:lnTo>
                  <a:pt x="2054431" y="1508166"/>
                </a:lnTo>
                <a:cubicBezTo>
                  <a:pt x="2018831" y="1512354"/>
                  <a:pt x="1982981" y="1514591"/>
                  <a:pt x="1947553" y="1520041"/>
                </a:cubicBezTo>
                <a:cubicBezTo>
                  <a:pt x="1820606" y="1539571"/>
                  <a:pt x="2011055" y="1530058"/>
                  <a:pt x="1805050" y="1543792"/>
                </a:cubicBezTo>
                <a:cubicBezTo>
                  <a:pt x="1718067" y="1549591"/>
                  <a:pt x="1630864" y="1551420"/>
                  <a:pt x="1543792" y="1555667"/>
                </a:cubicBezTo>
                <a:lnTo>
                  <a:pt x="1318161" y="1567542"/>
                </a:lnTo>
                <a:cubicBezTo>
                  <a:pt x="1195449" y="1563584"/>
                  <a:pt x="1072602" y="1562671"/>
                  <a:pt x="950026" y="1555667"/>
                </a:cubicBezTo>
                <a:cubicBezTo>
                  <a:pt x="933732" y="1554736"/>
                  <a:pt x="918457" y="1547333"/>
                  <a:pt x="902525" y="1543792"/>
                </a:cubicBezTo>
                <a:cubicBezTo>
                  <a:pt x="882821" y="1539413"/>
                  <a:pt x="862730" y="1536811"/>
                  <a:pt x="843148" y="1531916"/>
                </a:cubicBezTo>
                <a:cubicBezTo>
                  <a:pt x="831004" y="1528880"/>
                  <a:pt x="819666" y="1523077"/>
                  <a:pt x="807522" y="1520041"/>
                </a:cubicBezTo>
                <a:cubicBezTo>
                  <a:pt x="787941" y="1515146"/>
                  <a:pt x="767849" y="1512545"/>
                  <a:pt x="748146" y="1508166"/>
                </a:cubicBezTo>
                <a:cubicBezTo>
                  <a:pt x="703417" y="1498226"/>
                  <a:pt x="704687" y="1497638"/>
                  <a:pt x="665018" y="1484415"/>
                </a:cubicBezTo>
                <a:cubicBezTo>
                  <a:pt x="602870" y="1490065"/>
                  <a:pt x="536369" y="1491432"/>
                  <a:pt x="475013" y="1508166"/>
                </a:cubicBezTo>
                <a:cubicBezTo>
                  <a:pt x="450860" y="1514753"/>
                  <a:pt x="427512" y="1523999"/>
                  <a:pt x="403761" y="1531916"/>
                </a:cubicBezTo>
                <a:cubicBezTo>
                  <a:pt x="391886" y="1535874"/>
                  <a:pt x="378551" y="1536849"/>
                  <a:pt x="368135" y="1543792"/>
                </a:cubicBezTo>
                <a:cubicBezTo>
                  <a:pt x="356260" y="1551709"/>
                  <a:pt x="345627" y="1561920"/>
                  <a:pt x="332509" y="1567542"/>
                </a:cubicBezTo>
                <a:cubicBezTo>
                  <a:pt x="317508" y="1573971"/>
                  <a:pt x="300641" y="1574728"/>
                  <a:pt x="285008" y="1579418"/>
                </a:cubicBezTo>
                <a:cubicBezTo>
                  <a:pt x="261029" y="1586612"/>
                  <a:pt x="237507" y="1595251"/>
                  <a:pt x="213756" y="1603168"/>
                </a:cubicBezTo>
                <a:cubicBezTo>
                  <a:pt x="201881" y="1607126"/>
                  <a:pt x="190274" y="1612008"/>
                  <a:pt x="178130" y="1615044"/>
                </a:cubicBezTo>
                <a:cubicBezTo>
                  <a:pt x="162296" y="1619002"/>
                  <a:pt x="144624" y="1618522"/>
                  <a:pt x="130629" y="1626919"/>
                </a:cubicBezTo>
                <a:cubicBezTo>
                  <a:pt x="123039" y="1631473"/>
                  <a:pt x="122712" y="1642753"/>
                  <a:pt x="118753" y="165067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697598" y="1327431"/>
            <a:ext cx="326986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That is a picture </a:t>
            </a:r>
          </a:p>
          <a:p>
            <a:r>
              <a:rPr lang="en-US" sz="3600" dirty="0"/>
              <a:t>of an </a:t>
            </a:r>
            <a:r>
              <a:rPr lang="en-US" sz="3600" b="1" dirty="0"/>
              <a:t>zero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333912" y="5107258"/>
            <a:ext cx="30741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* It doesn’t have to be correct all </a:t>
            </a:r>
            <a:r>
              <a:rPr lang="en-US" sz="2400">
                <a:solidFill>
                  <a:srgbClr val="FF0000"/>
                </a:solidFill>
              </a:rPr>
              <a:t>of the time</a:t>
            </a:r>
          </a:p>
        </p:txBody>
      </p:sp>
    </p:spTree>
    <p:extLst>
      <p:ext uri="{BB962C8B-B14F-4D97-AF65-F5344CB8AC3E}">
        <p14:creationId xmlns:p14="http://schemas.microsoft.com/office/powerpoint/2010/main" val="1428622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9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+mj-lt"/>
              </a:rPr>
              <a:t>Can you do it?</a:t>
            </a:r>
          </a:p>
        </p:txBody>
      </p:sp>
    </p:spTree>
    <p:extLst>
      <p:ext uri="{BB962C8B-B14F-4D97-AF65-F5344CB8AC3E}">
        <p14:creationId xmlns:p14="http://schemas.microsoft.com/office/powerpoint/2010/main" val="19886461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What number is this?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1738" y="1770926"/>
            <a:ext cx="3621269" cy="3739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232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43088"/>
            <a:ext cx="3340100" cy="3740150"/>
          </a:xfr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>
                <a:solidFill>
                  <a:schemeClr val="tx1"/>
                </a:solidFill>
                <a:latin typeface="Century Gothic"/>
                <a:cs typeface="Century Gothic"/>
              </a:rPr>
              <a:t>What number is this?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798813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565150" y="1281080"/>
          <a:ext cx="5486400" cy="41754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</a:tblGrid>
              <a:tr h="12942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942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942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942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942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942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942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942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2942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2942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2942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2942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2942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2942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2942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How about now?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786779" y="819415"/>
            <a:ext cx="30431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What a computer sees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546143" y="5918205"/>
            <a:ext cx="27002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What a human sees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4244" y="2332904"/>
            <a:ext cx="3324024" cy="3585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71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Why is it easy for Humans?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799" y="722235"/>
            <a:ext cx="6508421" cy="4775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695667" y="5696690"/>
            <a:ext cx="57526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+mj-lt"/>
              </a:rPr>
              <a:t>About 30% of your cortex is used from vision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+mj-lt"/>
              </a:rPr>
              <a:t>3% is used to process hearing</a:t>
            </a:r>
          </a:p>
        </p:txBody>
      </p:sp>
    </p:spTree>
    <p:extLst>
      <p:ext uri="{BB962C8B-B14F-4D97-AF65-F5344CB8AC3E}">
        <p14:creationId xmlns:p14="http://schemas.microsoft.com/office/powerpoint/2010/main" val="2665943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Very hard to Program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6101" y="795827"/>
            <a:ext cx="3664481" cy="366448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68400" y="4533900"/>
            <a:ext cx="726352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7030A0"/>
                </a:solidFill>
                <a:latin typeface="Courier New" panose="02070309020205020404" pitchFamily="49" charset="0"/>
                <a:ea typeface="Menlo" charset="0"/>
                <a:cs typeface="Courier New" panose="02070309020205020404" pitchFamily="49" charset="0"/>
              </a:rPr>
              <a:t>public</a:t>
            </a:r>
            <a:r>
              <a:rPr lang="en-US" sz="2000" dirty="0">
                <a:solidFill>
                  <a:srgbClr val="7030A0"/>
                </a:solidFill>
                <a:latin typeface="Courier New" panose="02070309020205020404" pitchFamily="49" charset="0"/>
                <a:ea typeface="Menlo" charset="0"/>
                <a:cs typeface="Courier New" panose="02070309020205020404" pitchFamily="49" charset="0"/>
              </a:rPr>
              <a:t> </a:t>
            </a:r>
            <a:r>
              <a:rPr lang="en-US" sz="2000" b="1" dirty="0">
                <a:solidFill>
                  <a:srgbClr val="7030A0"/>
                </a:solidFill>
                <a:latin typeface="Courier New" panose="02070309020205020404" pitchFamily="49" charset="0"/>
                <a:ea typeface="Menlo" charset="0"/>
                <a:cs typeface="Courier New" panose="02070309020205020404" pitchFamily="49" charset="0"/>
              </a:rPr>
              <a:t>class</a:t>
            </a:r>
            <a:r>
              <a:rPr lang="en-US" sz="2000" dirty="0">
                <a:latin typeface="Courier New" panose="02070309020205020404" pitchFamily="49" charset="0"/>
                <a:ea typeface="Menlo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latin typeface="Courier New" panose="02070309020205020404" pitchFamily="49" charset="0"/>
                <a:ea typeface="Menlo" charset="0"/>
                <a:cs typeface="Courier New" panose="02070309020205020404" pitchFamily="49" charset="0"/>
              </a:rPr>
              <a:t>HarryHat</a:t>
            </a:r>
            <a:r>
              <a:rPr lang="en-US" sz="2000" dirty="0">
                <a:latin typeface="Courier New" panose="02070309020205020404" pitchFamily="49" charset="0"/>
                <a:ea typeface="Menlo" charset="0"/>
                <a:cs typeface="Courier New" panose="02070309020205020404" pitchFamily="49" charset="0"/>
              </a:rPr>
              <a:t> </a:t>
            </a:r>
            <a:r>
              <a:rPr lang="en-US" sz="2000" b="1" dirty="0">
                <a:solidFill>
                  <a:srgbClr val="7030A0"/>
                </a:solidFill>
                <a:latin typeface="Courier New" panose="02070309020205020404" pitchFamily="49" charset="0"/>
                <a:ea typeface="Menlo" charset="0"/>
                <a:cs typeface="Courier New" panose="02070309020205020404" pitchFamily="49" charset="0"/>
              </a:rPr>
              <a:t>extends</a:t>
            </a:r>
            <a:r>
              <a:rPr lang="en-US" sz="2000" dirty="0">
                <a:solidFill>
                  <a:srgbClr val="7030A0"/>
                </a:solidFill>
                <a:latin typeface="Courier New" panose="02070309020205020404" pitchFamily="49" charset="0"/>
                <a:ea typeface="Menlo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latin typeface="Courier New" panose="02070309020205020404" pitchFamily="49" charset="0"/>
                <a:ea typeface="Menlo" charset="0"/>
                <a:cs typeface="Courier New" panose="02070309020205020404" pitchFamily="49" charset="0"/>
              </a:rPr>
              <a:t>ConsoleProgram</a:t>
            </a:r>
            <a:r>
              <a:rPr lang="en-US" sz="2000" dirty="0">
                <a:latin typeface="Courier New" panose="02070309020205020404" pitchFamily="49" charset="0"/>
                <a:ea typeface="Menlo" charset="0"/>
                <a:cs typeface="Courier New" panose="02070309020205020404" pitchFamily="49" charset="0"/>
              </a:rPr>
              <a:t> {</a:t>
            </a:r>
          </a:p>
          <a:p>
            <a:endParaRPr lang="en-US" sz="2000" dirty="0">
              <a:latin typeface="Courier New" panose="02070309020205020404" pitchFamily="49" charset="0"/>
              <a:ea typeface="Menlo" charset="0"/>
              <a:cs typeface="Courier New" panose="02070309020205020404" pitchFamily="49" charset="0"/>
            </a:endParaRPr>
          </a:p>
          <a:p>
            <a:r>
              <a:rPr lang="en-US" sz="2000" dirty="0">
                <a:latin typeface="Courier New" panose="02070309020205020404" pitchFamily="49" charset="0"/>
                <a:ea typeface="Menlo" charset="0"/>
                <a:cs typeface="Courier New" panose="02070309020205020404" pitchFamily="49" charset="0"/>
              </a:rPr>
              <a:t>   </a:t>
            </a:r>
            <a:r>
              <a:rPr lang="en-US" sz="2000" b="1" dirty="0">
                <a:solidFill>
                  <a:srgbClr val="7030A0"/>
                </a:solidFill>
                <a:latin typeface="Courier New" panose="02070309020205020404" pitchFamily="49" charset="0"/>
                <a:ea typeface="Menlo" charset="0"/>
                <a:cs typeface="Courier New" panose="02070309020205020404" pitchFamily="49" charset="0"/>
              </a:rPr>
              <a:t>public</a:t>
            </a:r>
            <a:r>
              <a:rPr lang="en-US" sz="2000" dirty="0">
                <a:solidFill>
                  <a:srgbClr val="7030A0"/>
                </a:solidFill>
                <a:latin typeface="Courier New" panose="02070309020205020404" pitchFamily="49" charset="0"/>
                <a:ea typeface="Menlo" charset="0"/>
                <a:cs typeface="Courier New" panose="02070309020205020404" pitchFamily="49" charset="0"/>
              </a:rPr>
              <a:t> </a:t>
            </a:r>
            <a:r>
              <a:rPr lang="en-US" sz="2000" b="1" dirty="0">
                <a:solidFill>
                  <a:srgbClr val="7030A0"/>
                </a:solidFill>
                <a:latin typeface="Courier New" panose="02070309020205020404" pitchFamily="49" charset="0"/>
                <a:ea typeface="Menlo" charset="0"/>
                <a:cs typeface="Courier New" panose="02070309020205020404" pitchFamily="49" charset="0"/>
              </a:rPr>
              <a:t>void</a:t>
            </a:r>
            <a:r>
              <a:rPr lang="en-US" sz="2000" dirty="0">
                <a:solidFill>
                  <a:srgbClr val="7030A0"/>
                </a:solidFill>
                <a:latin typeface="Courier New" panose="02070309020205020404" pitchFamily="49" charset="0"/>
                <a:ea typeface="Menlo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latin typeface="Courier New" panose="02070309020205020404" pitchFamily="49" charset="0"/>
                <a:ea typeface="Menlo" charset="0"/>
                <a:cs typeface="Courier New" panose="02070309020205020404" pitchFamily="49" charset="0"/>
              </a:rPr>
              <a:t>run() {</a:t>
            </a:r>
          </a:p>
          <a:p>
            <a:r>
              <a:rPr lang="en-US" sz="2000" dirty="0">
                <a:latin typeface="Courier New" panose="02070309020205020404" pitchFamily="49" charset="0"/>
                <a:ea typeface="Menlo" charset="0"/>
                <a:cs typeface="Courier New" panose="02070309020205020404" pitchFamily="49" charset="0"/>
              </a:rPr>
              <a:t>      </a:t>
            </a:r>
            <a:r>
              <a:rPr lang="en-US" sz="2000" dirty="0" err="1">
                <a:latin typeface="Courier New" panose="02070309020205020404" pitchFamily="49" charset="0"/>
                <a:ea typeface="Menlo" charset="0"/>
                <a:cs typeface="Courier New" panose="02070309020205020404" pitchFamily="49" charset="0"/>
              </a:rPr>
              <a:t>println</a:t>
            </a:r>
            <a:r>
              <a:rPr lang="en-US" sz="2000" dirty="0">
                <a:latin typeface="Courier New" panose="02070309020205020404" pitchFamily="49" charset="0"/>
                <a:ea typeface="Menlo" charset="0"/>
                <a:cs typeface="Courier New" panose="02070309020205020404" pitchFamily="49" charset="0"/>
              </a:rPr>
              <a:t>(</a:t>
            </a:r>
            <a:r>
              <a:rPr lang="en-US" sz="2000" dirty="0">
                <a:solidFill>
                  <a:srgbClr val="3933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2000" dirty="0" err="1">
                <a:solidFill>
                  <a:srgbClr val="0432FF"/>
                </a:solidFill>
                <a:latin typeface="Courier New" panose="02070309020205020404" pitchFamily="49" charset="0"/>
                <a:ea typeface="Menlo" charset="0"/>
                <a:cs typeface="Courier New" panose="02070309020205020404" pitchFamily="49" charset="0"/>
              </a:rPr>
              <a:t>Todo</a:t>
            </a:r>
            <a:r>
              <a:rPr lang="en-US" sz="2000" dirty="0">
                <a:solidFill>
                  <a:srgbClr val="0432FF"/>
                </a:solidFill>
                <a:latin typeface="Courier New" panose="02070309020205020404" pitchFamily="49" charset="0"/>
                <a:ea typeface="Menlo" charset="0"/>
                <a:cs typeface="Courier New" panose="02070309020205020404" pitchFamily="49" charset="0"/>
              </a:rPr>
              <a:t>: Write program</a:t>
            </a:r>
            <a:r>
              <a:rPr lang="en-US" sz="2000" dirty="0">
                <a:solidFill>
                  <a:srgbClr val="3933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2000" dirty="0">
                <a:latin typeface="Courier New" panose="02070309020205020404" pitchFamily="49" charset="0"/>
                <a:ea typeface="Menlo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2000" dirty="0">
                <a:latin typeface="Courier New" panose="02070309020205020404" pitchFamily="49" charset="0"/>
                <a:ea typeface="Menlo" charset="0"/>
                <a:cs typeface="Courier New" panose="02070309020205020404" pitchFamily="49" charset="0"/>
              </a:rPr>
              <a:t>   }</a:t>
            </a:r>
          </a:p>
          <a:p>
            <a:endParaRPr lang="en-US" sz="2000" dirty="0">
              <a:latin typeface="Courier New" panose="02070309020205020404" pitchFamily="49" charset="0"/>
              <a:ea typeface="Menlo" charset="0"/>
              <a:cs typeface="Courier New" panose="02070309020205020404" pitchFamily="49" charset="0"/>
            </a:endParaRPr>
          </a:p>
          <a:p>
            <a:r>
              <a:rPr lang="en-US" sz="2000" dirty="0">
                <a:latin typeface="Courier New" panose="02070309020205020404" pitchFamily="49" charset="0"/>
                <a:ea typeface="Menlo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7" name="Freeform 6"/>
          <p:cNvSpPr/>
          <p:nvPr/>
        </p:nvSpPr>
        <p:spPr>
          <a:xfrm>
            <a:off x="3696526" y="2442259"/>
            <a:ext cx="1303737" cy="1001344"/>
          </a:xfrm>
          <a:custGeom>
            <a:avLst/>
            <a:gdLst>
              <a:gd name="connsiteX0" fmla="*/ 145048 w 2353859"/>
              <a:gd name="connsiteY0" fmla="*/ 605641 h 1750993"/>
              <a:gd name="connsiteX1" fmla="*/ 192550 w 2353859"/>
              <a:gd name="connsiteY1" fmla="*/ 593766 h 1750993"/>
              <a:gd name="connsiteX2" fmla="*/ 240051 w 2353859"/>
              <a:gd name="connsiteY2" fmla="*/ 558140 h 1750993"/>
              <a:gd name="connsiteX3" fmla="*/ 311303 w 2353859"/>
              <a:gd name="connsiteY3" fmla="*/ 498764 h 1750993"/>
              <a:gd name="connsiteX4" fmla="*/ 370679 w 2353859"/>
              <a:gd name="connsiteY4" fmla="*/ 451262 h 1750993"/>
              <a:gd name="connsiteX5" fmla="*/ 394430 w 2353859"/>
              <a:gd name="connsiteY5" fmla="*/ 415636 h 1750993"/>
              <a:gd name="connsiteX6" fmla="*/ 430056 w 2353859"/>
              <a:gd name="connsiteY6" fmla="*/ 380010 h 1750993"/>
              <a:gd name="connsiteX7" fmla="*/ 418181 w 2353859"/>
              <a:gd name="connsiteY7" fmla="*/ 415636 h 1750993"/>
              <a:gd name="connsiteX8" fmla="*/ 346929 w 2353859"/>
              <a:gd name="connsiteY8" fmla="*/ 510639 h 1750993"/>
              <a:gd name="connsiteX9" fmla="*/ 287552 w 2353859"/>
              <a:gd name="connsiteY9" fmla="*/ 641267 h 1750993"/>
              <a:gd name="connsiteX10" fmla="*/ 240051 w 2353859"/>
              <a:gd name="connsiteY10" fmla="*/ 712519 h 1750993"/>
              <a:gd name="connsiteX11" fmla="*/ 216300 w 2353859"/>
              <a:gd name="connsiteY11" fmla="*/ 760021 h 1750993"/>
              <a:gd name="connsiteX12" fmla="*/ 168799 w 2353859"/>
              <a:gd name="connsiteY12" fmla="*/ 819397 h 1750993"/>
              <a:gd name="connsiteX13" fmla="*/ 97547 w 2353859"/>
              <a:gd name="connsiteY13" fmla="*/ 938151 h 1750993"/>
              <a:gd name="connsiteX14" fmla="*/ 61921 w 2353859"/>
              <a:gd name="connsiteY14" fmla="*/ 1009403 h 1750993"/>
              <a:gd name="connsiteX15" fmla="*/ 14420 w 2353859"/>
              <a:gd name="connsiteY15" fmla="*/ 1056904 h 1750993"/>
              <a:gd name="connsiteX16" fmla="*/ 2544 w 2353859"/>
              <a:gd name="connsiteY16" fmla="*/ 1092530 h 1750993"/>
              <a:gd name="connsiteX17" fmla="*/ 85672 w 2353859"/>
              <a:gd name="connsiteY17" fmla="*/ 961901 h 1750993"/>
              <a:gd name="connsiteX18" fmla="*/ 145048 w 2353859"/>
              <a:gd name="connsiteY18" fmla="*/ 902525 h 1750993"/>
              <a:gd name="connsiteX19" fmla="*/ 251926 w 2353859"/>
              <a:gd name="connsiteY19" fmla="*/ 748145 h 1750993"/>
              <a:gd name="connsiteX20" fmla="*/ 323178 w 2353859"/>
              <a:gd name="connsiteY20" fmla="*/ 665018 h 1750993"/>
              <a:gd name="connsiteX21" fmla="*/ 394430 w 2353859"/>
              <a:gd name="connsiteY21" fmla="*/ 558140 h 1750993"/>
              <a:gd name="connsiteX22" fmla="*/ 418181 w 2353859"/>
              <a:gd name="connsiteY22" fmla="*/ 522514 h 1750993"/>
              <a:gd name="connsiteX23" fmla="*/ 465682 w 2353859"/>
              <a:gd name="connsiteY23" fmla="*/ 451262 h 1750993"/>
              <a:gd name="connsiteX24" fmla="*/ 525059 w 2353859"/>
              <a:gd name="connsiteY24" fmla="*/ 380010 h 1750993"/>
              <a:gd name="connsiteX25" fmla="*/ 513183 w 2353859"/>
              <a:gd name="connsiteY25" fmla="*/ 475013 h 1750993"/>
              <a:gd name="connsiteX26" fmla="*/ 489433 w 2353859"/>
              <a:gd name="connsiteY26" fmla="*/ 522514 h 1750993"/>
              <a:gd name="connsiteX27" fmla="*/ 465682 w 2353859"/>
              <a:gd name="connsiteY27" fmla="*/ 593766 h 1750993"/>
              <a:gd name="connsiteX28" fmla="*/ 382555 w 2353859"/>
              <a:gd name="connsiteY28" fmla="*/ 748145 h 1750993"/>
              <a:gd name="connsiteX29" fmla="*/ 335053 w 2353859"/>
              <a:gd name="connsiteY29" fmla="*/ 843148 h 1750993"/>
              <a:gd name="connsiteX30" fmla="*/ 311303 w 2353859"/>
              <a:gd name="connsiteY30" fmla="*/ 878774 h 1750993"/>
              <a:gd name="connsiteX31" fmla="*/ 275677 w 2353859"/>
              <a:gd name="connsiteY31" fmla="*/ 950026 h 1750993"/>
              <a:gd name="connsiteX32" fmla="*/ 251926 w 2353859"/>
              <a:gd name="connsiteY32" fmla="*/ 985652 h 1750993"/>
              <a:gd name="connsiteX33" fmla="*/ 228175 w 2353859"/>
              <a:gd name="connsiteY33" fmla="*/ 1033153 h 1750993"/>
              <a:gd name="connsiteX34" fmla="*/ 204425 w 2353859"/>
              <a:gd name="connsiteY34" fmla="*/ 1068779 h 1750993"/>
              <a:gd name="connsiteX35" fmla="*/ 216300 w 2353859"/>
              <a:gd name="connsiteY35" fmla="*/ 1056904 h 1750993"/>
              <a:gd name="connsiteX36" fmla="*/ 263801 w 2353859"/>
              <a:gd name="connsiteY36" fmla="*/ 997527 h 1750993"/>
              <a:gd name="connsiteX37" fmla="*/ 299427 w 2353859"/>
              <a:gd name="connsiteY37" fmla="*/ 938151 h 1750993"/>
              <a:gd name="connsiteX38" fmla="*/ 430056 w 2353859"/>
              <a:gd name="connsiteY38" fmla="*/ 783771 h 1750993"/>
              <a:gd name="connsiteX39" fmla="*/ 501308 w 2353859"/>
              <a:gd name="connsiteY39" fmla="*/ 676893 h 1750993"/>
              <a:gd name="connsiteX40" fmla="*/ 584435 w 2353859"/>
              <a:gd name="connsiteY40" fmla="*/ 570016 h 1750993"/>
              <a:gd name="connsiteX41" fmla="*/ 596311 w 2353859"/>
              <a:gd name="connsiteY41" fmla="*/ 534390 h 1750993"/>
              <a:gd name="connsiteX42" fmla="*/ 631937 w 2353859"/>
              <a:gd name="connsiteY42" fmla="*/ 486888 h 1750993"/>
              <a:gd name="connsiteX43" fmla="*/ 560685 w 2353859"/>
              <a:gd name="connsiteY43" fmla="*/ 617517 h 1750993"/>
              <a:gd name="connsiteX44" fmla="*/ 536934 w 2353859"/>
              <a:gd name="connsiteY44" fmla="*/ 688769 h 1750993"/>
              <a:gd name="connsiteX45" fmla="*/ 441931 w 2353859"/>
              <a:gd name="connsiteY45" fmla="*/ 831273 h 1750993"/>
              <a:gd name="connsiteX46" fmla="*/ 406305 w 2353859"/>
              <a:gd name="connsiteY46" fmla="*/ 914400 h 1750993"/>
              <a:gd name="connsiteX47" fmla="*/ 358804 w 2353859"/>
              <a:gd name="connsiteY47" fmla="*/ 985652 h 1750993"/>
              <a:gd name="connsiteX48" fmla="*/ 335053 w 2353859"/>
              <a:gd name="connsiteY48" fmla="*/ 1033153 h 1750993"/>
              <a:gd name="connsiteX49" fmla="*/ 287552 w 2353859"/>
              <a:gd name="connsiteY49" fmla="*/ 1104405 h 1750993"/>
              <a:gd name="connsiteX50" fmla="*/ 251926 w 2353859"/>
              <a:gd name="connsiteY50" fmla="*/ 1175657 h 1750993"/>
              <a:gd name="connsiteX51" fmla="*/ 204425 w 2353859"/>
              <a:gd name="connsiteY51" fmla="*/ 1246909 h 1750993"/>
              <a:gd name="connsiteX52" fmla="*/ 311303 w 2353859"/>
              <a:gd name="connsiteY52" fmla="*/ 1009403 h 1750993"/>
              <a:gd name="connsiteX53" fmla="*/ 441931 w 2353859"/>
              <a:gd name="connsiteY53" fmla="*/ 819397 h 1750993"/>
              <a:gd name="connsiteX54" fmla="*/ 536934 w 2353859"/>
              <a:gd name="connsiteY54" fmla="*/ 688769 h 1750993"/>
              <a:gd name="connsiteX55" fmla="*/ 584435 w 2353859"/>
              <a:gd name="connsiteY55" fmla="*/ 605641 h 1750993"/>
              <a:gd name="connsiteX56" fmla="*/ 631937 w 2353859"/>
              <a:gd name="connsiteY56" fmla="*/ 558140 h 1750993"/>
              <a:gd name="connsiteX57" fmla="*/ 679438 w 2353859"/>
              <a:gd name="connsiteY57" fmla="*/ 486888 h 1750993"/>
              <a:gd name="connsiteX58" fmla="*/ 750690 w 2353859"/>
              <a:gd name="connsiteY58" fmla="*/ 391886 h 1750993"/>
              <a:gd name="connsiteX59" fmla="*/ 774440 w 2353859"/>
              <a:gd name="connsiteY59" fmla="*/ 356260 h 1750993"/>
              <a:gd name="connsiteX60" fmla="*/ 762565 w 2353859"/>
              <a:gd name="connsiteY60" fmla="*/ 391886 h 1750993"/>
              <a:gd name="connsiteX61" fmla="*/ 679438 w 2353859"/>
              <a:gd name="connsiteY61" fmla="*/ 522514 h 1750993"/>
              <a:gd name="connsiteX62" fmla="*/ 620061 w 2353859"/>
              <a:gd name="connsiteY62" fmla="*/ 605641 h 1750993"/>
              <a:gd name="connsiteX63" fmla="*/ 560685 w 2353859"/>
              <a:gd name="connsiteY63" fmla="*/ 700644 h 1750993"/>
              <a:gd name="connsiteX64" fmla="*/ 536934 w 2353859"/>
              <a:gd name="connsiteY64" fmla="*/ 748145 h 1750993"/>
              <a:gd name="connsiteX65" fmla="*/ 441931 w 2353859"/>
              <a:gd name="connsiteY65" fmla="*/ 902525 h 1750993"/>
              <a:gd name="connsiteX66" fmla="*/ 430056 w 2353859"/>
              <a:gd name="connsiteY66" fmla="*/ 938151 h 1750993"/>
              <a:gd name="connsiteX67" fmla="*/ 358804 w 2353859"/>
              <a:gd name="connsiteY67" fmla="*/ 1068779 h 1750993"/>
              <a:gd name="connsiteX68" fmla="*/ 346929 w 2353859"/>
              <a:gd name="connsiteY68" fmla="*/ 1104405 h 1750993"/>
              <a:gd name="connsiteX69" fmla="*/ 323178 w 2353859"/>
              <a:gd name="connsiteY69" fmla="*/ 1140031 h 1750993"/>
              <a:gd name="connsiteX70" fmla="*/ 418181 w 2353859"/>
              <a:gd name="connsiteY70" fmla="*/ 1009403 h 1750993"/>
              <a:gd name="connsiteX71" fmla="*/ 536934 w 2353859"/>
              <a:gd name="connsiteY71" fmla="*/ 878774 h 1750993"/>
              <a:gd name="connsiteX72" fmla="*/ 643812 w 2353859"/>
              <a:gd name="connsiteY72" fmla="*/ 736270 h 1750993"/>
              <a:gd name="connsiteX73" fmla="*/ 703188 w 2353859"/>
              <a:gd name="connsiteY73" fmla="*/ 676893 h 1750993"/>
              <a:gd name="connsiteX74" fmla="*/ 845692 w 2353859"/>
              <a:gd name="connsiteY74" fmla="*/ 475013 h 1750993"/>
              <a:gd name="connsiteX75" fmla="*/ 881318 w 2353859"/>
              <a:gd name="connsiteY75" fmla="*/ 427512 h 1750993"/>
              <a:gd name="connsiteX76" fmla="*/ 703188 w 2353859"/>
              <a:gd name="connsiteY76" fmla="*/ 724395 h 1750993"/>
              <a:gd name="connsiteX77" fmla="*/ 608186 w 2353859"/>
              <a:gd name="connsiteY77" fmla="*/ 866899 h 1750993"/>
              <a:gd name="connsiteX78" fmla="*/ 477557 w 2353859"/>
              <a:gd name="connsiteY78" fmla="*/ 1068779 h 1750993"/>
              <a:gd name="connsiteX79" fmla="*/ 406305 w 2353859"/>
              <a:gd name="connsiteY79" fmla="*/ 1187532 h 1750993"/>
              <a:gd name="connsiteX80" fmla="*/ 335053 w 2353859"/>
              <a:gd name="connsiteY80" fmla="*/ 1294410 h 1750993"/>
              <a:gd name="connsiteX81" fmla="*/ 251926 w 2353859"/>
              <a:gd name="connsiteY81" fmla="*/ 1413164 h 1750993"/>
              <a:gd name="connsiteX82" fmla="*/ 216300 w 2353859"/>
              <a:gd name="connsiteY82" fmla="*/ 1496291 h 1750993"/>
              <a:gd name="connsiteX83" fmla="*/ 180674 w 2353859"/>
              <a:gd name="connsiteY83" fmla="*/ 1543792 h 1750993"/>
              <a:gd name="connsiteX84" fmla="*/ 204425 w 2353859"/>
              <a:gd name="connsiteY84" fmla="*/ 1472540 h 1750993"/>
              <a:gd name="connsiteX85" fmla="*/ 335053 w 2353859"/>
              <a:gd name="connsiteY85" fmla="*/ 1223158 h 1750993"/>
              <a:gd name="connsiteX86" fmla="*/ 608186 w 2353859"/>
              <a:gd name="connsiteY86" fmla="*/ 807522 h 1750993"/>
              <a:gd name="connsiteX87" fmla="*/ 833817 w 2353859"/>
              <a:gd name="connsiteY87" fmla="*/ 486888 h 1750993"/>
              <a:gd name="connsiteX88" fmla="*/ 905069 w 2353859"/>
              <a:gd name="connsiteY88" fmla="*/ 368135 h 1750993"/>
              <a:gd name="connsiteX89" fmla="*/ 988196 w 2353859"/>
              <a:gd name="connsiteY89" fmla="*/ 273132 h 1750993"/>
              <a:gd name="connsiteX90" fmla="*/ 1035698 w 2353859"/>
              <a:gd name="connsiteY90" fmla="*/ 201880 h 1750993"/>
              <a:gd name="connsiteX91" fmla="*/ 1083199 w 2353859"/>
              <a:gd name="connsiteY91" fmla="*/ 142504 h 1750993"/>
              <a:gd name="connsiteX92" fmla="*/ 1142575 w 2353859"/>
              <a:gd name="connsiteY92" fmla="*/ 71252 h 1750993"/>
              <a:gd name="connsiteX93" fmla="*/ 1213827 w 2353859"/>
              <a:gd name="connsiteY93" fmla="*/ 23751 h 1750993"/>
              <a:gd name="connsiteX94" fmla="*/ 1142575 w 2353859"/>
              <a:gd name="connsiteY94" fmla="*/ 154379 h 1750993"/>
              <a:gd name="connsiteX95" fmla="*/ 1071324 w 2353859"/>
              <a:gd name="connsiteY95" fmla="*/ 308758 h 1750993"/>
              <a:gd name="connsiteX96" fmla="*/ 1023822 w 2353859"/>
              <a:gd name="connsiteY96" fmla="*/ 391886 h 1750993"/>
              <a:gd name="connsiteX97" fmla="*/ 928820 w 2353859"/>
              <a:gd name="connsiteY97" fmla="*/ 605641 h 1750993"/>
              <a:gd name="connsiteX98" fmla="*/ 893194 w 2353859"/>
              <a:gd name="connsiteY98" fmla="*/ 700644 h 1750993"/>
              <a:gd name="connsiteX99" fmla="*/ 833817 w 2353859"/>
              <a:gd name="connsiteY99" fmla="*/ 819397 h 1750993"/>
              <a:gd name="connsiteX100" fmla="*/ 762565 w 2353859"/>
              <a:gd name="connsiteY100" fmla="*/ 950026 h 1750993"/>
              <a:gd name="connsiteX101" fmla="*/ 750690 w 2353859"/>
              <a:gd name="connsiteY101" fmla="*/ 985652 h 1750993"/>
              <a:gd name="connsiteX102" fmla="*/ 774440 w 2353859"/>
              <a:gd name="connsiteY102" fmla="*/ 950026 h 1750993"/>
              <a:gd name="connsiteX103" fmla="*/ 833817 w 2353859"/>
              <a:gd name="connsiteY103" fmla="*/ 866899 h 1750993"/>
              <a:gd name="connsiteX104" fmla="*/ 940695 w 2353859"/>
              <a:gd name="connsiteY104" fmla="*/ 712519 h 1750993"/>
              <a:gd name="connsiteX105" fmla="*/ 1071324 w 2353859"/>
              <a:gd name="connsiteY105" fmla="*/ 534390 h 1750993"/>
              <a:gd name="connsiteX106" fmla="*/ 1178201 w 2353859"/>
              <a:gd name="connsiteY106" fmla="*/ 356260 h 1750993"/>
              <a:gd name="connsiteX107" fmla="*/ 1213827 w 2353859"/>
              <a:gd name="connsiteY107" fmla="*/ 308758 h 1750993"/>
              <a:gd name="connsiteX108" fmla="*/ 1261329 w 2353859"/>
              <a:gd name="connsiteY108" fmla="*/ 213756 h 1750993"/>
              <a:gd name="connsiteX109" fmla="*/ 1059448 w 2353859"/>
              <a:gd name="connsiteY109" fmla="*/ 427512 h 1750993"/>
              <a:gd name="connsiteX110" fmla="*/ 893194 w 2353859"/>
              <a:gd name="connsiteY110" fmla="*/ 629392 h 1750993"/>
              <a:gd name="connsiteX111" fmla="*/ 810066 w 2353859"/>
              <a:gd name="connsiteY111" fmla="*/ 736270 h 1750993"/>
              <a:gd name="connsiteX112" fmla="*/ 762565 w 2353859"/>
              <a:gd name="connsiteY112" fmla="*/ 783771 h 1750993"/>
              <a:gd name="connsiteX113" fmla="*/ 703188 w 2353859"/>
              <a:gd name="connsiteY113" fmla="*/ 878774 h 1750993"/>
              <a:gd name="connsiteX114" fmla="*/ 643812 w 2353859"/>
              <a:gd name="connsiteY114" fmla="*/ 950026 h 1750993"/>
              <a:gd name="connsiteX115" fmla="*/ 608186 w 2353859"/>
              <a:gd name="connsiteY115" fmla="*/ 1009403 h 1750993"/>
              <a:gd name="connsiteX116" fmla="*/ 560685 w 2353859"/>
              <a:gd name="connsiteY116" fmla="*/ 1068779 h 1750993"/>
              <a:gd name="connsiteX117" fmla="*/ 465682 w 2353859"/>
              <a:gd name="connsiteY117" fmla="*/ 1223158 h 1750993"/>
              <a:gd name="connsiteX118" fmla="*/ 525059 w 2353859"/>
              <a:gd name="connsiteY118" fmla="*/ 1140031 h 1750993"/>
              <a:gd name="connsiteX119" fmla="*/ 608186 w 2353859"/>
              <a:gd name="connsiteY119" fmla="*/ 1045028 h 1750993"/>
              <a:gd name="connsiteX120" fmla="*/ 798191 w 2353859"/>
              <a:gd name="connsiteY120" fmla="*/ 760021 h 1750993"/>
              <a:gd name="connsiteX121" fmla="*/ 1095074 w 2353859"/>
              <a:gd name="connsiteY121" fmla="*/ 368135 h 1750993"/>
              <a:gd name="connsiteX122" fmla="*/ 1190077 w 2353859"/>
              <a:gd name="connsiteY122" fmla="*/ 225631 h 1750993"/>
              <a:gd name="connsiteX123" fmla="*/ 1213827 w 2353859"/>
              <a:gd name="connsiteY123" fmla="*/ 178130 h 1750993"/>
              <a:gd name="connsiteX124" fmla="*/ 1249453 w 2353859"/>
              <a:gd name="connsiteY124" fmla="*/ 142504 h 1750993"/>
              <a:gd name="connsiteX125" fmla="*/ 1285079 w 2353859"/>
              <a:gd name="connsiteY125" fmla="*/ 83127 h 1750993"/>
              <a:gd name="connsiteX126" fmla="*/ 1320705 w 2353859"/>
              <a:gd name="connsiteY126" fmla="*/ 35626 h 1750993"/>
              <a:gd name="connsiteX127" fmla="*/ 1344456 w 2353859"/>
              <a:gd name="connsiteY127" fmla="*/ 0 h 1750993"/>
              <a:gd name="connsiteX128" fmla="*/ 1273204 w 2353859"/>
              <a:gd name="connsiteY128" fmla="*/ 154379 h 1750993"/>
              <a:gd name="connsiteX129" fmla="*/ 1225703 w 2353859"/>
              <a:gd name="connsiteY129" fmla="*/ 249382 h 1750993"/>
              <a:gd name="connsiteX130" fmla="*/ 1095074 w 2353859"/>
              <a:gd name="connsiteY130" fmla="*/ 439387 h 1750993"/>
              <a:gd name="connsiteX131" fmla="*/ 928820 w 2353859"/>
              <a:gd name="connsiteY131" fmla="*/ 665018 h 1750993"/>
              <a:gd name="connsiteX132" fmla="*/ 881318 w 2353859"/>
              <a:gd name="connsiteY132" fmla="*/ 736270 h 1750993"/>
              <a:gd name="connsiteX133" fmla="*/ 833817 w 2353859"/>
              <a:gd name="connsiteY133" fmla="*/ 795647 h 1750993"/>
              <a:gd name="connsiteX134" fmla="*/ 810066 w 2353859"/>
              <a:gd name="connsiteY134" fmla="*/ 843148 h 1750993"/>
              <a:gd name="connsiteX135" fmla="*/ 738814 w 2353859"/>
              <a:gd name="connsiteY135" fmla="*/ 938151 h 1750993"/>
              <a:gd name="connsiteX136" fmla="*/ 715064 w 2353859"/>
              <a:gd name="connsiteY136" fmla="*/ 985652 h 1750993"/>
              <a:gd name="connsiteX137" fmla="*/ 703188 w 2353859"/>
              <a:gd name="connsiteY137" fmla="*/ 1021278 h 1750993"/>
              <a:gd name="connsiteX138" fmla="*/ 738814 w 2353859"/>
              <a:gd name="connsiteY138" fmla="*/ 973777 h 1750993"/>
              <a:gd name="connsiteX139" fmla="*/ 786316 w 2353859"/>
              <a:gd name="connsiteY139" fmla="*/ 938151 h 1750993"/>
              <a:gd name="connsiteX140" fmla="*/ 1023822 w 2353859"/>
              <a:gd name="connsiteY140" fmla="*/ 676893 h 1750993"/>
              <a:gd name="connsiteX141" fmla="*/ 1095074 w 2353859"/>
              <a:gd name="connsiteY141" fmla="*/ 593766 h 1750993"/>
              <a:gd name="connsiteX142" fmla="*/ 1190077 w 2353859"/>
              <a:gd name="connsiteY142" fmla="*/ 463138 h 1750993"/>
              <a:gd name="connsiteX143" fmla="*/ 1249453 w 2353859"/>
              <a:gd name="connsiteY143" fmla="*/ 380010 h 1750993"/>
              <a:gd name="connsiteX144" fmla="*/ 1332581 w 2353859"/>
              <a:gd name="connsiteY144" fmla="*/ 273132 h 1750993"/>
              <a:gd name="connsiteX145" fmla="*/ 1356331 w 2353859"/>
              <a:gd name="connsiteY145" fmla="*/ 308758 h 1750993"/>
              <a:gd name="connsiteX146" fmla="*/ 1273204 w 2353859"/>
              <a:gd name="connsiteY146" fmla="*/ 439387 h 1750993"/>
              <a:gd name="connsiteX147" fmla="*/ 1225703 w 2353859"/>
              <a:gd name="connsiteY147" fmla="*/ 534390 h 1750993"/>
              <a:gd name="connsiteX148" fmla="*/ 1047573 w 2353859"/>
              <a:gd name="connsiteY148" fmla="*/ 843148 h 1750993"/>
              <a:gd name="connsiteX149" fmla="*/ 1011947 w 2353859"/>
              <a:gd name="connsiteY149" fmla="*/ 926275 h 1750993"/>
              <a:gd name="connsiteX150" fmla="*/ 916944 w 2353859"/>
              <a:gd name="connsiteY150" fmla="*/ 1068779 h 1750993"/>
              <a:gd name="connsiteX151" fmla="*/ 845692 w 2353859"/>
              <a:gd name="connsiteY151" fmla="*/ 1211283 h 1750993"/>
              <a:gd name="connsiteX152" fmla="*/ 774440 w 2353859"/>
              <a:gd name="connsiteY152" fmla="*/ 1330036 h 1750993"/>
              <a:gd name="connsiteX153" fmla="*/ 750690 w 2353859"/>
              <a:gd name="connsiteY153" fmla="*/ 1389413 h 1750993"/>
              <a:gd name="connsiteX154" fmla="*/ 655687 w 2353859"/>
              <a:gd name="connsiteY154" fmla="*/ 1555667 h 1750993"/>
              <a:gd name="connsiteX155" fmla="*/ 620061 w 2353859"/>
              <a:gd name="connsiteY155" fmla="*/ 1626919 h 1750993"/>
              <a:gd name="connsiteX156" fmla="*/ 572560 w 2353859"/>
              <a:gd name="connsiteY156" fmla="*/ 1698171 h 1750993"/>
              <a:gd name="connsiteX157" fmla="*/ 608186 w 2353859"/>
              <a:gd name="connsiteY157" fmla="*/ 1686296 h 1750993"/>
              <a:gd name="connsiteX158" fmla="*/ 738814 w 2353859"/>
              <a:gd name="connsiteY158" fmla="*/ 1531917 h 1750993"/>
              <a:gd name="connsiteX159" fmla="*/ 952570 w 2353859"/>
              <a:gd name="connsiteY159" fmla="*/ 1294410 h 1750993"/>
              <a:gd name="connsiteX160" fmla="*/ 1071324 w 2353859"/>
              <a:gd name="connsiteY160" fmla="*/ 1151906 h 1750993"/>
              <a:gd name="connsiteX161" fmla="*/ 1130700 w 2353859"/>
              <a:gd name="connsiteY161" fmla="*/ 1080654 h 1750993"/>
              <a:gd name="connsiteX162" fmla="*/ 1332581 w 2353859"/>
              <a:gd name="connsiteY162" fmla="*/ 831273 h 1750993"/>
              <a:gd name="connsiteX163" fmla="*/ 1427583 w 2353859"/>
              <a:gd name="connsiteY163" fmla="*/ 712519 h 1750993"/>
              <a:gd name="connsiteX164" fmla="*/ 1510711 w 2353859"/>
              <a:gd name="connsiteY164" fmla="*/ 629392 h 1750993"/>
              <a:gd name="connsiteX165" fmla="*/ 1593838 w 2353859"/>
              <a:gd name="connsiteY165" fmla="*/ 510639 h 1750993"/>
              <a:gd name="connsiteX166" fmla="*/ 1688840 w 2353859"/>
              <a:gd name="connsiteY166" fmla="*/ 403761 h 1750993"/>
              <a:gd name="connsiteX167" fmla="*/ 1748217 w 2353859"/>
              <a:gd name="connsiteY167" fmla="*/ 332509 h 1750993"/>
              <a:gd name="connsiteX168" fmla="*/ 1665090 w 2353859"/>
              <a:gd name="connsiteY168" fmla="*/ 486888 h 1750993"/>
              <a:gd name="connsiteX169" fmla="*/ 1605713 w 2353859"/>
              <a:gd name="connsiteY169" fmla="*/ 558140 h 1750993"/>
              <a:gd name="connsiteX170" fmla="*/ 1439459 w 2353859"/>
              <a:gd name="connsiteY170" fmla="*/ 831273 h 1750993"/>
              <a:gd name="connsiteX171" fmla="*/ 1296955 w 2353859"/>
              <a:gd name="connsiteY171" fmla="*/ 1009403 h 1750993"/>
              <a:gd name="connsiteX172" fmla="*/ 1213827 w 2353859"/>
              <a:gd name="connsiteY172" fmla="*/ 1116280 h 1750993"/>
              <a:gd name="connsiteX173" fmla="*/ 1178201 w 2353859"/>
              <a:gd name="connsiteY173" fmla="*/ 1163782 h 1750993"/>
              <a:gd name="connsiteX174" fmla="*/ 1118825 w 2353859"/>
              <a:gd name="connsiteY174" fmla="*/ 1235034 h 1750993"/>
              <a:gd name="connsiteX175" fmla="*/ 1095074 w 2353859"/>
              <a:gd name="connsiteY175" fmla="*/ 1270660 h 1750993"/>
              <a:gd name="connsiteX176" fmla="*/ 1059448 w 2353859"/>
              <a:gd name="connsiteY176" fmla="*/ 1306286 h 1750993"/>
              <a:gd name="connsiteX177" fmla="*/ 1142575 w 2353859"/>
              <a:gd name="connsiteY177" fmla="*/ 1187532 h 1750993"/>
              <a:gd name="connsiteX178" fmla="*/ 1451334 w 2353859"/>
              <a:gd name="connsiteY178" fmla="*/ 807522 h 1750993"/>
              <a:gd name="connsiteX179" fmla="*/ 1486960 w 2353859"/>
              <a:gd name="connsiteY179" fmla="*/ 760021 h 1750993"/>
              <a:gd name="connsiteX180" fmla="*/ 1546337 w 2353859"/>
              <a:gd name="connsiteY180" fmla="*/ 676893 h 1750993"/>
              <a:gd name="connsiteX181" fmla="*/ 1593838 w 2353859"/>
              <a:gd name="connsiteY181" fmla="*/ 581891 h 1750993"/>
              <a:gd name="connsiteX182" fmla="*/ 1629464 w 2353859"/>
              <a:gd name="connsiteY182" fmla="*/ 546265 h 1750993"/>
              <a:gd name="connsiteX183" fmla="*/ 1676965 w 2353859"/>
              <a:gd name="connsiteY183" fmla="*/ 463138 h 1750993"/>
              <a:gd name="connsiteX184" fmla="*/ 1688840 w 2353859"/>
              <a:gd name="connsiteY184" fmla="*/ 427512 h 1750993"/>
              <a:gd name="connsiteX185" fmla="*/ 1617588 w 2353859"/>
              <a:gd name="connsiteY185" fmla="*/ 439387 h 1750993"/>
              <a:gd name="connsiteX186" fmla="*/ 1475085 w 2353859"/>
              <a:gd name="connsiteY186" fmla="*/ 522514 h 1750993"/>
              <a:gd name="connsiteX187" fmla="*/ 1285079 w 2353859"/>
              <a:gd name="connsiteY187" fmla="*/ 653143 h 1750993"/>
              <a:gd name="connsiteX188" fmla="*/ 1000072 w 2353859"/>
              <a:gd name="connsiteY188" fmla="*/ 890649 h 1750993"/>
              <a:gd name="connsiteX189" fmla="*/ 905069 w 2353859"/>
              <a:gd name="connsiteY189" fmla="*/ 985652 h 1750993"/>
              <a:gd name="connsiteX190" fmla="*/ 845692 w 2353859"/>
              <a:gd name="connsiteY190" fmla="*/ 1045028 h 1750993"/>
              <a:gd name="connsiteX191" fmla="*/ 821942 w 2353859"/>
              <a:gd name="connsiteY191" fmla="*/ 1080654 h 1750993"/>
              <a:gd name="connsiteX192" fmla="*/ 976321 w 2353859"/>
              <a:gd name="connsiteY192" fmla="*/ 866899 h 1750993"/>
              <a:gd name="connsiteX193" fmla="*/ 1083199 w 2353859"/>
              <a:gd name="connsiteY193" fmla="*/ 736270 h 1750993"/>
              <a:gd name="connsiteX194" fmla="*/ 1130700 w 2353859"/>
              <a:gd name="connsiteY194" fmla="*/ 665018 h 1750993"/>
              <a:gd name="connsiteX195" fmla="*/ 1237578 w 2353859"/>
              <a:gd name="connsiteY195" fmla="*/ 534390 h 1750993"/>
              <a:gd name="connsiteX196" fmla="*/ 1320705 w 2353859"/>
              <a:gd name="connsiteY196" fmla="*/ 403761 h 1750993"/>
              <a:gd name="connsiteX197" fmla="*/ 1368207 w 2353859"/>
              <a:gd name="connsiteY197" fmla="*/ 344384 h 1750993"/>
              <a:gd name="connsiteX198" fmla="*/ 1427583 w 2353859"/>
              <a:gd name="connsiteY198" fmla="*/ 249382 h 1750993"/>
              <a:gd name="connsiteX199" fmla="*/ 1486960 w 2353859"/>
              <a:gd name="connsiteY199" fmla="*/ 166254 h 1750993"/>
              <a:gd name="connsiteX200" fmla="*/ 1498835 w 2353859"/>
              <a:gd name="connsiteY200" fmla="*/ 130628 h 1750993"/>
              <a:gd name="connsiteX201" fmla="*/ 1570087 w 2353859"/>
              <a:gd name="connsiteY201" fmla="*/ 11875 h 1750993"/>
              <a:gd name="connsiteX202" fmla="*/ 1581962 w 2353859"/>
              <a:gd name="connsiteY202" fmla="*/ 47501 h 1750993"/>
              <a:gd name="connsiteX203" fmla="*/ 1534461 w 2353859"/>
              <a:gd name="connsiteY203" fmla="*/ 154379 h 1750993"/>
              <a:gd name="connsiteX204" fmla="*/ 1380082 w 2353859"/>
              <a:gd name="connsiteY204" fmla="*/ 415636 h 1750993"/>
              <a:gd name="connsiteX205" fmla="*/ 1166326 w 2353859"/>
              <a:gd name="connsiteY205" fmla="*/ 736270 h 1750993"/>
              <a:gd name="connsiteX206" fmla="*/ 1106950 w 2353859"/>
              <a:gd name="connsiteY206" fmla="*/ 807522 h 1750993"/>
              <a:gd name="connsiteX207" fmla="*/ 1023822 w 2353859"/>
              <a:gd name="connsiteY207" fmla="*/ 938151 h 1750993"/>
              <a:gd name="connsiteX208" fmla="*/ 976321 w 2353859"/>
              <a:gd name="connsiteY208" fmla="*/ 985652 h 1750993"/>
              <a:gd name="connsiteX209" fmla="*/ 952570 w 2353859"/>
              <a:gd name="connsiteY209" fmla="*/ 1021278 h 1750993"/>
              <a:gd name="connsiteX210" fmla="*/ 905069 w 2353859"/>
              <a:gd name="connsiteY210" fmla="*/ 1080654 h 1750993"/>
              <a:gd name="connsiteX211" fmla="*/ 833817 w 2353859"/>
              <a:gd name="connsiteY211" fmla="*/ 1163782 h 1750993"/>
              <a:gd name="connsiteX212" fmla="*/ 857568 w 2353859"/>
              <a:gd name="connsiteY212" fmla="*/ 1140031 h 1750993"/>
              <a:gd name="connsiteX213" fmla="*/ 905069 w 2353859"/>
              <a:gd name="connsiteY213" fmla="*/ 1092530 h 1750993"/>
              <a:gd name="connsiteX214" fmla="*/ 1035698 w 2353859"/>
              <a:gd name="connsiteY214" fmla="*/ 926275 h 1750993"/>
              <a:gd name="connsiteX215" fmla="*/ 1095074 w 2353859"/>
              <a:gd name="connsiteY215" fmla="*/ 831273 h 1750993"/>
              <a:gd name="connsiteX216" fmla="*/ 1118825 w 2353859"/>
              <a:gd name="connsiteY216" fmla="*/ 783771 h 1750993"/>
              <a:gd name="connsiteX217" fmla="*/ 1178201 w 2353859"/>
              <a:gd name="connsiteY217" fmla="*/ 712519 h 1750993"/>
              <a:gd name="connsiteX218" fmla="*/ 1190077 w 2353859"/>
              <a:gd name="connsiteY218" fmla="*/ 676893 h 1750993"/>
              <a:gd name="connsiteX219" fmla="*/ 1130700 w 2353859"/>
              <a:gd name="connsiteY219" fmla="*/ 665018 h 1750993"/>
              <a:gd name="connsiteX220" fmla="*/ 1035698 w 2353859"/>
              <a:gd name="connsiteY220" fmla="*/ 748145 h 1750993"/>
              <a:gd name="connsiteX221" fmla="*/ 964446 w 2353859"/>
              <a:gd name="connsiteY221" fmla="*/ 843148 h 1750993"/>
              <a:gd name="connsiteX222" fmla="*/ 821942 w 2353859"/>
              <a:gd name="connsiteY222" fmla="*/ 1021278 h 1750993"/>
              <a:gd name="connsiteX223" fmla="*/ 691313 w 2353859"/>
              <a:gd name="connsiteY223" fmla="*/ 1175657 h 1750993"/>
              <a:gd name="connsiteX224" fmla="*/ 584435 w 2353859"/>
              <a:gd name="connsiteY224" fmla="*/ 1341912 h 1750993"/>
              <a:gd name="connsiteX225" fmla="*/ 536934 w 2353859"/>
              <a:gd name="connsiteY225" fmla="*/ 1413164 h 1750993"/>
              <a:gd name="connsiteX226" fmla="*/ 679438 w 2353859"/>
              <a:gd name="connsiteY226" fmla="*/ 1282535 h 1750993"/>
              <a:gd name="connsiteX227" fmla="*/ 750690 w 2353859"/>
              <a:gd name="connsiteY227" fmla="*/ 1199408 h 1750993"/>
              <a:gd name="connsiteX228" fmla="*/ 857568 w 2353859"/>
              <a:gd name="connsiteY228" fmla="*/ 1092530 h 1750993"/>
              <a:gd name="connsiteX229" fmla="*/ 905069 w 2353859"/>
              <a:gd name="connsiteY229" fmla="*/ 1021278 h 1750993"/>
              <a:gd name="connsiteX230" fmla="*/ 1095074 w 2353859"/>
              <a:gd name="connsiteY230" fmla="*/ 795647 h 1750993"/>
              <a:gd name="connsiteX231" fmla="*/ 1166326 w 2353859"/>
              <a:gd name="connsiteY231" fmla="*/ 676893 h 1750993"/>
              <a:gd name="connsiteX232" fmla="*/ 1261329 w 2353859"/>
              <a:gd name="connsiteY232" fmla="*/ 546265 h 1750993"/>
              <a:gd name="connsiteX233" fmla="*/ 1344456 w 2353859"/>
              <a:gd name="connsiteY233" fmla="*/ 403761 h 1750993"/>
              <a:gd name="connsiteX234" fmla="*/ 1320705 w 2353859"/>
              <a:gd name="connsiteY234" fmla="*/ 451262 h 1750993"/>
              <a:gd name="connsiteX235" fmla="*/ 1249453 w 2353859"/>
              <a:gd name="connsiteY235" fmla="*/ 546265 h 1750993"/>
              <a:gd name="connsiteX236" fmla="*/ 1106950 w 2353859"/>
              <a:gd name="connsiteY236" fmla="*/ 795647 h 1750993"/>
              <a:gd name="connsiteX237" fmla="*/ 1059448 w 2353859"/>
              <a:gd name="connsiteY237" fmla="*/ 878774 h 1750993"/>
              <a:gd name="connsiteX238" fmla="*/ 976321 w 2353859"/>
              <a:gd name="connsiteY238" fmla="*/ 1021278 h 1750993"/>
              <a:gd name="connsiteX239" fmla="*/ 905069 w 2353859"/>
              <a:gd name="connsiteY239" fmla="*/ 1163782 h 1750993"/>
              <a:gd name="connsiteX240" fmla="*/ 869443 w 2353859"/>
              <a:gd name="connsiteY240" fmla="*/ 1223158 h 1750993"/>
              <a:gd name="connsiteX241" fmla="*/ 810066 w 2353859"/>
              <a:gd name="connsiteY241" fmla="*/ 1341912 h 1750993"/>
              <a:gd name="connsiteX242" fmla="*/ 786316 w 2353859"/>
              <a:gd name="connsiteY242" fmla="*/ 1377538 h 1750993"/>
              <a:gd name="connsiteX243" fmla="*/ 762565 w 2353859"/>
              <a:gd name="connsiteY243" fmla="*/ 1448790 h 1750993"/>
              <a:gd name="connsiteX244" fmla="*/ 916944 w 2353859"/>
              <a:gd name="connsiteY244" fmla="*/ 1294410 h 1750993"/>
              <a:gd name="connsiteX245" fmla="*/ 1130700 w 2353859"/>
              <a:gd name="connsiteY245" fmla="*/ 1092530 h 1750993"/>
              <a:gd name="connsiteX246" fmla="*/ 1308830 w 2353859"/>
              <a:gd name="connsiteY246" fmla="*/ 890649 h 1750993"/>
              <a:gd name="connsiteX247" fmla="*/ 1439459 w 2353859"/>
              <a:gd name="connsiteY247" fmla="*/ 736270 h 1750993"/>
              <a:gd name="connsiteX248" fmla="*/ 1522586 w 2353859"/>
              <a:gd name="connsiteY248" fmla="*/ 629392 h 1750993"/>
              <a:gd name="connsiteX249" fmla="*/ 1546337 w 2353859"/>
              <a:gd name="connsiteY249" fmla="*/ 581891 h 1750993"/>
              <a:gd name="connsiteX250" fmla="*/ 1581962 w 2353859"/>
              <a:gd name="connsiteY250" fmla="*/ 534390 h 1750993"/>
              <a:gd name="connsiteX251" fmla="*/ 1486960 w 2353859"/>
              <a:gd name="connsiteY251" fmla="*/ 558140 h 1750993"/>
              <a:gd name="connsiteX252" fmla="*/ 1332581 w 2353859"/>
              <a:gd name="connsiteY252" fmla="*/ 736270 h 1750993"/>
              <a:gd name="connsiteX253" fmla="*/ 1213827 w 2353859"/>
              <a:gd name="connsiteY253" fmla="*/ 866899 h 1750993"/>
              <a:gd name="connsiteX254" fmla="*/ 1059448 w 2353859"/>
              <a:gd name="connsiteY254" fmla="*/ 1104405 h 1750993"/>
              <a:gd name="connsiteX255" fmla="*/ 1011947 w 2353859"/>
              <a:gd name="connsiteY255" fmla="*/ 1151906 h 1750993"/>
              <a:gd name="connsiteX256" fmla="*/ 928820 w 2353859"/>
              <a:gd name="connsiteY256" fmla="*/ 1282535 h 1750993"/>
              <a:gd name="connsiteX257" fmla="*/ 881318 w 2353859"/>
              <a:gd name="connsiteY257" fmla="*/ 1330036 h 1750993"/>
              <a:gd name="connsiteX258" fmla="*/ 833817 w 2353859"/>
              <a:gd name="connsiteY258" fmla="*/ 1401288 h 1750993"/>
              <a:gd name="connsiteX259" fmla="*/ 940695 w 2353859"/>
              <a:gd name="connsiteY259" fmla="*/ 1258784 h 1750993"/>
              <a:gd name="connsiteX260" fmla="*/ 1332581 w 2353859"/>
              <a:gd name="connsiteY260" fmla="*/ 831273 h 1750993"/>
              <a:gd name="connsiteX261" fmla="*/ 1498835 w 2353859"/>
              <a:gd name="connsiteY261" fmla="*/ 629392 h 1750993"/>
              <a:gd name="connsiteX262" fmla="*/ 1629464 w 2353859"/>
              <a:gd name="connsiteY262" fmla="*/ 451262 h 1750993"/>
              <a:gd name="connsiteX263" fmla="*/ 1688840 w 2353859"/>
              <a:gd name="connsiteY263" fmla="*/ 356260 h 1750993"/>
              <a:gd name="connsiteX264" fmla="*/ 1712591 w 2353859"/>
              <a:gd name="connsiteY264" fmla="*/ 320634 h 1750993"/>
              <a:gd name="connsiteX265" fmla="*/ 1605713 w 2353859"/>
              <a:gd name="connsiteY265" fmla="*/ 415636 h 1750993"/>
              <a:gd name="connsiteX266" fmla="*/ 1510711 w 2353859"/>
              <a:gd name="connsiteY266" fmla="*/ 534390 h 1750993"/>
              <a:gd name="connsiteX267" fmla="*/ 1190077 w 2353859"/>
              <a:gd name="connsiteY267" fmla="*/ 961901 h 1750993"/>
              <a:gd name="connsiteX268" fmla="*/ 1083199 w 2353859"/>
              <a:gd name="connsiteY268" fmla="*/ 1163782 h 1750993"/>
              <a:gd name="connsiteX269" fmla="*/ 881318 w 2353859"/>
              <a:gd name="connsiteY269" fmla="*/ 1496291 h 1750993"/>
              <a:gd name="connsiteX270" fmla="*/ 845692 w 2353859"/>
              <a:gd name="connsiteY270" fmla="*/ 1531917 h 1750993"/>
              <a:gd name="connsiteX271" fmla="*/ 798191 w 2353859"/>
              <a:gd name="connsiteY271" fmla="*/ 1626919 h 1750993"/>
              <a:gd name="connsiteX272" fmla="*/ 762565 w 2353859"/>
              <a:gd name="connsiteY272" fmla="*/ 1674421 h 1750993"/>
              <a:gd name="connsiteX273" fmla="*/ 715064 w 2353859"/>
              <a:gd name="connsiteY273" fmla="*/ 1745673 h 1750993"/>
              <a:gd name="connsiteX274" fmla="*/ 738814 w 2353859"/>
              <a:gd name="connsiteY274" fmla="*/ 1698171 h 1750993"/>
              <a:gd name="connsiteX275" fmla="*/ 869443 w 2353859"/>
              <a:gd name="connsiteY275" fmla="*/ 1555667 h 1750993"/>
              <a:gd name="connsiteX276" fmla="*/ 1071324 w 2353859"/>
              <a:gd name="connsiteY276" fmla="*/ 1353787 h 1750993"/>
              <a:gd name="connsiteX277" fmla="*/ 1142575 w 2353859"/>
              <a:gd name="connsiteY277" fmla="*/ 1282535 h 1750993"/>
              <a:gd name="connsiteX278" fmla="*/ 1320705 w 2353859"/>
              <a:gd name="connsiteY278" fmla="*/ 1140031 h 1750993"/>
              <a:gd name="connsiteX279" fmla="*/ 1486960 w 2353859"/>
              <a:gd name="connsiteY279" fmla="*/ 997527 h 1750993"/>
              <a:gd name="connsiteX280" fmla="*/ 1534461 w 2353859"/>
              <a:gd name="connsiteY280" fmla="*/ 950026 h 1750993"/>
              <a:gd name="connsiteX281" fmla="*/ 1581962 w 2353859"/>
              <a:gd name="connsiteY281" fmla="*/ 866899 h 1750993"/>
              <a:gd name="connsiteX282" fmla="*/ 1605713 w 2353859"/>
              <a:gd name="connsiteY282" fmla="*/ 819397 h 1750993"/>
              <a:gd name="connsiteX283" fmla="*/ 1475085 w 2353859"/>
              <a:gd name="connsiteY283" fmla="*/ 997527 h 1750993"/>
              <a:gd name="connsiteX284" fmla="*/ 1415708 w 2353859"/>
              <a:gd name="connsiteY284" fmla="*/ 1068779 h 1750993"/>
              <a:gd name="connsiteX285" fmla="*/ 1368207 w 2353859"/>
              <a:gd name="connsiteY285" fmla="*/ 1163782 h 1750993"/>
              <a:gd name="connsiteX286" fmla="*/ 1320705 w 2353859"/>
              <a:gd name="connsiteY286" fmla="*/ 1235034 h 1750993"/>
              <a:gd name="connsiteX287" fmla="*/ 1308830 w 2353859"/>
              <a:gd name="connsiteY287" fmla="*/ 1270660 h 1750993"/>
              <a:gd name="connsiteX288" fmla="*/ 1344456 w 2353859"/>
              <a:gd name="connsiteY288" fmla="*/ 1235034 h 1750993"/>
              <a:gd name="connsiteX289" fmla="*/ 1391957 w 2353859"/>
              <a:gd name="connsiteY289" fmla="*/ 1175657 h 1750993"/>
              <a:gd name="connsiteX290" fmla="*/ 1475085 w 2353859"/>
              <a:gd name="connsiteY290" fmla="*/ 1045028 h 1750993"/>
              <a:gd name="connsiteX291" fmla="*/ 1570087 w 2353859"/>
              <a:gd name="connsiteY291" fmla="*/ 926275 h 1750993"/>
              <a:gd name="connsiteX292" fmla="*/ 1617588 w 2353859"/>
              <a:gd name="connsiteY292" fmla="*/ 855023 h 1750993"/>
              <a:gd name="connsiteX293" fmla="*/ 1688840 w 2353859"/>
              <a:gd name="connsiteY293" fmla="*/ 760021 h 1750993"/>
              <a:gd name="connsiteX294" fmla="*/ 1771968 w 2353859"/>
              <a:gd name="connsiteY294" fmla="*/ 653143 h 1750993"/>
              <a:gd name="connsiteX295" fmla="*/ 1819469 w 2353859"/>
              <a:gd name="connsiteY295" fmla="*/ 581891 h 1750993"/>
              <a:gd name="connsiteX296" fmla="*/ 1760092 w 2353859"/>
              <a:gd name="connsiteY296" fmla="*/ 665018 h 1750993"/>
              <a:gd name="connsiteX297" fmla="*/ 1570087 w 2353859"/>
              <a:gd name="connsiteY297" fmla="*/ 926275 h 1750993"/>
              <a:gd name="connsiteX298" fmla="*/ 1522586 w 2353859"/>
              <a:gd name="connsiteY298" fmla="*/ 1009403 h 1750993"/>
              <a:gd name="connsiteX299" fmla="*/ 1391957 w 2353859"/>
              <a:gd name="connsiteY299" fmla="*/ 1211283 h 1750993"/>
              <a:gd name="connsiteX300" fmla="*/ 1356331 w 2353859"/>
              <a:gd name="connsiteY300" fmla="*/ 1270660 h 1750993"/>
              <a:gd name="connsiteX301" fmla="*/ 1332581 w 2353859"/>
              <a:gd name="connsiteY301" fmla="*/ 1318161 h 1750993"/>
              <a:gd name="connsiteX302" fmla="*/ 1368207 w 2353859"/>
              <a:gd name="connsiteY302" fmla="*/ 1258784 h 1750993"/>
              <a:gd name="connsiteX303" fmla="*/ 1617588 w 2353859"/>
              <a:gd name="connsiteY303" fmla="*/ 914400 h 1750993"/>
              <a:gd name="connsiteX304" fmla="*/ 1724466 w 2353859"/>
              <a:gd name="connsiteY304" fmla="*/ 771896 h 1750993"/>
              <a:gd name="connsiteX305" fmla="*/ 1831344 w 2353859"/>
              <a:gd name="connsiteY305" fmla="*/ 617517 h 1750993"/>
              <a:gd name="connsiteX306" fmla="*/ 1985724 w 2353859"/>
              <a:gd name="connsiteY306" fmla="*/ 415636 h 1750993"/>
              <a:gd name="connsiteX307" fmla="*/ 2021350 w 2353859"/>
              <a:gd name="connsiteY307" fmla="*/ 356260 h 1750993"/>
              <a:gd name="connsiteX308" fmla="*/ 2056975 w 2353859"/>
              <a:gd name="connsiteY308" fmla="*/ 320634 h 1750993"/>
              <a:gd name="connsiteX309" fmla="*/ 2104477 w 2353859"/>
              <a:gd name="connsiteY309" fmla="*/ 261257 h 1750993"/>
              <a:gd name="connsiteX310" fmla="*/ 2163853 w 2353859"/>
              <a:gd name="connsiteY310" fmla="*/ 154379 h 1750993"/>
              <a:gd name="connsiteX311" fmla="*/ 2151978 w 2353859"/>
              <a:gd name="connsiteY311" fmla="*/ 225631 h 1750993"/>
              <a:gd name="connsiteX312" fmla="*/ 2068851 w 2353859"/>
              <a:gd name="connsiteY312" fmla="*/ 356260 h 1750993"/>
              <a:gd name="connsiteX313" fmla="*/ 2009474 w 2353859"/>
              <a:gd name="connsiteY313" fmla="*/ 451262 h 1750993"/>
              <a:gd name="connsiteX314" fmla="*/ 1950098 w 2353859"/>
              <a:gd name="connsiteY314" fmla="*/ 534390 h 1750993"/>
              <a:gd name="connsiteX315" fmla="*/ 1819469 w 2353859"/>
              <a:gd name="connsiteY315" fmla="*/ 748145 h 1750993"/>
              <a:gd name="connsiteX316" fmla="*/ 1724466 w 2353859"/>
              <a:gd name="connsiteY316" fmla="*/ 878774 h 1750993"/>
              <a:gd name="connsiteX317" fmla="*/ 1676965 w 2353859"/>
              <a:gd name="connsiteY317" fmla="*/ 950026 h 1750993"/>
              <a:gd name="connsiteX318" fmla="*/ 1641339 w 2353859"/>
              <a:gd name="connsiteY318" fmla="*/ 1009403 h 1750993"/>
              <a:gd name="connsiteX319" fmla="*/ 1593838 w 2353859"/>
              <a:gd name="connsiteY319" fmla="*/ 1068779 h 1750993"/>
              <a:gd name="connsiteX320" fmla="*/ 1570087 w 2353859"/>
              <a:gd name="connsiteY320" fmla="*/ 1116280 h 1750993"/>
              <a:gd name="connsiteX321" fmla="*/ 1712591 w 2353859"/>
              <a:gd name="connsiteY321" fmla="*/ 926275 h 1750993"/>
              <a:gd name="connsiteX322" fmla="*/ 1819469 w 2353859"/>
              <a:gd name="connsiteY322" fmla="*/ 819397 h 1750993"/>
              <a:gd name="connsiteX323" fmla="*/ 1961973 w 2353859"/>
              <a:gd name="connsiteY323" fmla="*/ 653143 h 1750993"/>
              <a:gd name="connsiteX324" fmla="*/ 2056975 w 2353859"/>
              <a:gd name="connsiteY324" fmla="*/ 534390 h 1750993"/>
              <a:gd name="connsiteX325" fmla="*/ 2151978 w 2353859"/>
              <a:gd name="connsiteY325" fmla="*/ 439387 h 1750993"/>
              <a:gd name="connsiteX326" fmla="*/ 2175729 w 2353859"/>
              <a:gd name="connsiteY326" fmla="*/ 403761 h 1750993"/>
              <a:gd name="connsiteX327" fmla="*/ 2151978 w 2353859"/>
              <a:gd name="connsiteY327" fmla="*/ 463138 h 1750993"/>
              <a:gd name="connsiteX328" fmla="*/ 2021350 w 2353859"/>
              <a:gd name="connsiteY328" fmla="*/ 641267 h 1750993"/>
              <a:gd name="connsiteX329" fmla="*/ 1783843 w 2353859"/>
              <a:gd name="connsiteY329" fmla="*/ 997527 h 1750993"/>
              <a:gd name="connsiteX330" fmla="*/ 1676965 w 2353859"/>
              <a:gd name="connsiteY330" fmla="*/ 1140031 h 1750993"/>
              <a:gd name="connsiteX331" fmla="*/ 1653214 w 2353859"/>
              <a:gd name="connsiteY331" fmla="*/ 1199408 h 1750993"/>
              <a:gd name="connsiteX332" fmla="*/ 1617588 w 2353859"/>
              <a:gd name="connsiteY332" fmla="*/ 1235034 h 1750993"/>
              <a:gd name="connsiteX333" fmla="*/ 1546337 w 2353859"/>
              <a:gd name="connsiteY333" fmla="*/ 1341912 h 1750993"/>
              <a:gd name="connsiteX334" fmla="*/ 1510711 w 2353859"/>
              <a:gd name="connsiteY334" fmla="*/ 1377538 h 1750993"/>
              <a:gd name="connsiteX335" fmla="*/ 1581962 w 2353859"/>
              <a:gd name="connsiteY335" fmla="*/ 1282535 h 1750993"/>
              <a:gd name="connsiteX336" fmla="*/ 1688840 w 2353859"/>
              <a:gd name="connsiteY336" fmla="*/ 1140031 h 1750993"/>
              <a:gd name="connsiteX337" fmla="*/ 1771968 w 2353859"/>
              <a:gd name="connsiteY337" fmla="*/ 1056904 h 1750993"/>
              <a:gd name="connsiteX338" fmla="*/ 1890721 w 2353859"/>
              <a:gd name="connsiteY338" fmla="*/ 926275 h 1750993"/>
              <a:gd name="connsiteX339" fmla="*/ 1961973 w 2353859"/>
              <a:gd name="connsiteY339" fmla="*/ 843148 h 1750993"/>
              <a:gd name="connsiteX340" fmla="*/ 1985724 w 2353859"/>
              <a:gd name="connsiteY340" fmla="*/ 807522 h 1750993"/>
              <a:gd name="connsiteX341" fmla="*/ 2021350 w 2353859"/>
              <a:gd name="connsiteY341" fmla="*/ 760021 h 1750993"/>
              <a:gd name="connsiteX342" fmla="*/ 1890721 w 2353859"/>
              <a:gd name="connsiteY342" fmla="*/ 961901 h 1750993"/>
              <a:gd name="connsiteX343" fmla="*/ 1807594 w 2353859"/>
              <a:gd name="connsiteY343" fmla="*/ 1092530 h 1750993"/>
              <a:gd name="connsiteX344" fmla="*/ 1771968 w 2353859"/>
              <a:gd name="connsiteY344" fmla="*/ 1163782 h 1750993"/>
              <a:gd name="connsiteX345" fmla="*/ 1653214 w 2353859"/>
              <a:gd name="connsiteY345" fmla="*/ 1330036 h 1750993"/>
              <a:gd name="connsiteX346" fmla="*/ 1629464 w 2353859"/>
              <a:gd name="connsiteY346" fmla="*/ 1365662 h 1750993"/>
              <a:gd name="connsiteX347" fmla="*/ 1593838 w 2353859"/>
              <a:gd name="connsiteY347" fmla="*/ 1436914 h 1750993"/>
              <a:gd name="connsiteX348" fmla="*/ 1617588 w 2353859"/>
              <a:gd name="connsiteY348" fmla="*/ 1389413 h 1750993"/>
              <a:gd name="connsiteX349" fmla="*/ 1688840 w 2353859"/>
              <a:gd name="connsiteY349" fmla="*/ 1270660 h 1750993"/>
              <a:gd name="connsiteX350" fmla="*/ 1831344 w 2353859"/>
              <a:gd name="connsiteY350" fmla="*/ 1092530 h 1750993"/>
              <a:gd name="connsiteX351" fmla="*/ 1950098 w 2353859"/>
              <a:gd name="connsiteY351" fmla="*/ 926275 h 1750993"/>
              <a:gd name="connsiteX352" fmla="*/ 2068851 w 2353859"/>
              <a:gd name="connsiteY352" fmla="*/ 783771 h 1750993"/>
              <a:gd name="connsiteX353" fmla="*/ 2092601 w 2353859"/>
              <a:gd name="connsiteY353" fmla="*/ 748145 h 1750993"/>
              <a:gd name="connsiteX354" fmla="*/ 2080726 w 2353859"/>
              <a:gd name="connsiteY354" fmla="*/ 760021 h 1750993"/>
              <a:gd name="connsiteX355" fmla="*/ 2033225 w 2353859"/>
              <a:gd name="connsiteY355" fmla="*/ 807522 h 1750993"/>
              <a:gd name="connsiteX356" fmla="*/ 1938222 w 2353859"/>
              <a:gd name="connsiteY356" fmla="*/ 950026 h 1750993"/>
              <a:gd name="connsiteX357" fmla="*/ 1855095 w 2353859"/>
              <a:gd name="connsiteY357" fmla="*/ 1045028 h 1750993"/>
              <a:gd name="connsiteX358" fmla="*/ 1795718 w 2353859"/>
              <a:gd name="connsiteY358" fmla="*/ 1140031 h 1750993"/>
              <a:gd name="connsiteX359" fmla="*/ 1878846 w 2353859"/>
              <a:gd name="connsiteY359" fmla="*/ 1056904 h 1750993"/>
              <a:gd name="connsiteX360" fmla="*/ 1961973 w 2353859"/>
              <a:gd name="connsiteY360" fmla="*/ 961901 h 1750993"/>
              <a:gd name="connsiteX361" fmla="*/ 2033225 w 2353859"/>
              <a:gd name="connsiteY361" fmla="*/ 866899 h 1750993"/>
              <a:gd name="connsiteX362" fmla="*/ 2104477 w 2353859"/>
              <a:gd name="connsiteY362" fmla="*/ 783771 h 1750993"/>
              <a:gd name="connsiteX363" fmla="*/ 2128227 w 2353859"/>
              <a:gd name="connsiteY363" fmla="*/ 736270 h 1750993"/>
              <a:gd name="connsiteX364" fmla="*/ 2199479 w 2353859"/>
              <a:gd name="connsiteY364" fmla="*/ 676893 h 1750993"/>
              <a:gd name="connsiteX365" fmla="*/ 2235105 w 2353859"/>
              <a:gd name="connsiteY365" fmla="*/ 617517 h 1750993"/>
              <a:gd name="connsiteX366" fmla="*/ 2282607 w 2353859"/>
              <a:gd name="connsiteY366" fmla="*/ 558140 h 1750993"/>
              <a:gd name="connsiteX367" fmla="*/ 2330108 w 2353859"/>
              <a:gd name="connsiteY367" fmla="*/ 510639 h 1750993"/>
              <a:gd name="connsiteX368" fmla="*/ 2306357 w 2353859"/>
              <a:gd name="connsiteY368" fmla="*/ 546265 h 1750993"/>
              <a:gd name="connsiteX369" fmla="*/ 2223230 w 2353859"/>
              <a:gd name="connsiteY369" fmla="*/ 676893 h 1750993"/>
              <a:gd name="connsiteX370" fmla="*/ 2175729 w 2353859"/>
              <a:gd name="connsiteY370" fmla="*/ 771896 h 1750993"/>
              <a:gd name="connsiteX371" fmla="*/ 1997599 w 2353859"/>
              <a:gd name="connsiteY371" fmla="*/ 1056904 h 1750993"/>
              <a:gd name="connsiteX372" fmla="*/ 1961973 w 2353859"/>
              <a:gd name="connsiteY372" fmla="*/ 1116280 h 1750993"/>
              <a:gd name="connsiteX373" fmla="*/ 1890721 w 2353859"/>
              <a:gd name="connsiteY373" fmla="*/ 1235034 h 1750993"/>
              <a:gd name="connsiteX374" fmla="*/ 1866970 w 2353859"/>
              <a:gd name="connsiteY374" fmla="*/ 1282535 h 1750993"/>
              <a:gd name="connsiteX375" fmla="*/ 1795718 w 2353859"/>
              <a:gd name="connsiteY375" fmla="*/ 1389413 h 1750993"/>
              <a:gd name="connsiteX376" fmla="*/ 1783843 w 2353859"/>
              <a:gd name="connsiteY376" fmla="*/ 1425039 h 1750993"/>
              <a:gd name="connsiteX377" fmla="*/ 1843220 w 2353859"/>
              <a:gd name="connsiteY377" fmla="*/ 1353787 h 1750993"/>
              <a:gd name="connsiteX378" fmla="*/ 1961973 w 2353859"/>
              <a:gd name="connsiteY378" fmla="*/ 1223158 h 1750993"/>
              <a:gd name="connsiteX379" fmla="*/ 2104477 w 2353859"/>
              <a:gd name="connsiteY379" fmla="*/ 1021278 h 1750993"/>
              <a:gd name="connsiteX380" fmla="*/ 2187604 w 2353859"/>
              <a:gd name="connsiteY380" fmla="*/ 914400 h 1750993"/>
              <a:gd name="connsiteX381" fmla="*/ 2246981 w 2353859"/>
              <a:gd name="connsiteY381" fmla="*/ 831273 h 1750993"/>
              <a:gd name="connsiteX382" fmla="*/ 2282607 w 2353859"/>
              <a:gd name="connsiteY382" fmla="*/ 795647 h 1750993"/>
              <a:gd name="connsiteX383" fmla="*/ 2306357 w 2353859"/>
              <a:gd name="connsiteY383" fmla="*/ 760021 h 1750993"/>
              <a:gd name="connsiteX384" fmla="*/ 2092601 w 2353859"/>
              <a:gd name="connsiteY384" fmla="*/ 1045028 h 1750993"/>
              <a:gd name="connsiteX385" fmla="*/ 2009474 w 2353859"/>
              <a:gd name="connsiteY385" fmla="*/ 1175657 h 1750993"/>
              <a:gd name="connsiteX386" fmla="*/ 1961973 w 2353859"/>
              <a:gd name="connsiteY386" fmla="*/ 1258784 h 1750993"/>
              <a:gd name="connsiteX387" fmla="*/ 1902596 w 2353859"/>
              <a:gd name="connsiteY387" fmla="*/ 1330036 h 1750993"/>
              <a:gd name="connsiteX388" fmla="*/ 1890721 w 2353859"/>
              <a:gd name="connsiteY388" fmla="*/ 1365662 h 1750993"/>
              <a:gd name="connsiteX389" fmla="*/ 1866970 w 2353859"/>
              <a:gd name="connsiteY389" fmla="*/ 1401288 h 1750993"/>
              <a:gd name="connsiteX390" fmla="*/ 1961973 w 2353859"/>
              <a:gd name="connsiteY390" fmla="*/ 1258784 h 1750993"/>
              <a:gd name="connsiteX391" fmla="*/ 2080726 w 2353859"/>
              <a:gd name="connsiteY391" fmla="*/ 1116280 h 1750993"/>
              <a:gd name="connsiteX392" fmla="*/ 2163853 w 2353859"/>
              <a:gd name="connsiteY392" fmla="*/ 997527 h 1750993"/>
              <a:gd name="connsiteX393" fmla="*/ 2211355 w 2353859"/>
              <a:gd name="connsiteY393" fmla="*/ 950026 h 1750993"/>
              <a:gd name="connsiteX394" fmla="*/ 2199479 w 2353859"/>
              <a:gd name="connsiteY394" fmla="*/ 961901 h 1750993"/>
              <a:gd name="connsiteX395" fmla="*/ 2151978 w 2353859"/>
              <a:gd name="connsiteY395" fmla="*/ 1009403 h 1750993"/>
              <a:gd name="connsiteX396" fmla="*/ 2128227 w 2353859"/>
              <a:gd name="connsiteY396" fmla="*/ 1056904 h 1750993"/>
              <a:gd name="connsiteX397" fmla="*/ 2092601 w 2353859"/>
              <a:gd name="connsiteY397" fmla="*/ 1104405 h 1750993"/>
              <a:gd name="connsiteX398" fmla="*/ 2068851 w 2353859"/>
              <a:gd name="connsiteY398" fmla="*/ 1140031 h 1750993"/>
              <a:gd name="connsiteX399" fmla="*/ 2104477 w 2353859"/>
              <a:gd name="connsiteY399" fmla="*/ 1116280 h 1750993"/>
              <a:gd name="connsiteX400" fmla="*/ 2175729 w 2353859"/>
              <a:gd name="connsiteY400" fmla="*/ 1056904 h 1750993"/>
              <a:gd name="connsiteX401" fmla="*/ 2211355 w 2353859"/>
              <a:gd name="connsiteY401" fmla="*/ 1021278 h 1750993"/>
              <a:gd name="connsiteX402" fmla="*/ 2294482 w 2353859"/>
              <a:gd name="connsiteY402" fmla="*/ 950026 h 1750993"/>
              <a:gd name="connsiteX403" fmla="*/ 2270731 w 2353859"/>
              <a:gd name="connsiteY403" fmla="*/ 1009403 h 1750993"/>
              <a:gd name="connsiteX404" fmla="*/ 2187604 w 2353859"/>
              <a:gd name="connsiteY404" fmla="*/ 1128156 h 1750993"/>
              <a:gd name="connsiteX405" fmla="*/ 2163853 w 2353859"/>
              <a:gd name="connsiteY405" fmla="*/ 1163782 h 1750993"/>
              <a:gd name="connsiteX406" fmla="*/ 2116352 w 2353859"/>
              <a:gd name="connsiteY406" fmla="*/ 1223158 h 1750993"/>
              <a:gd name="connsiteX407" fmla="*/ 2092601 w 2353859"/>
              <a:gd name="connsiteY407" fmla="*/ 1258784 h 1750993"/>
              <a:gd name="connsiteX408" fmla="*/ 2163853 w 2353859"/>
              <a:gd name="connsiteY408" fmla="*/ 1163782 h 1750993"/>
              <a:gd name="connsiteX409" fmla="*/ 2211355 w 2353859"/>
              <a:gd name="connsiteY409" fmla="*/ 1128156 h 1750993"/>
              <a:gd name="connsiteX410" fmla="*/ 2246981 w 2353859"/>
              <a:gd name="connsiteY410" fmla="*/ 1080654 h 1750993"/>
              <a:gd name="connsiteX411" fmla="*/ 2306357 w 2353859"/>
              <a:gd name="connsiteY411" fmla="*/ 1045028 h 1750993"/>
              <a:gd name="connsiteX412" fmla="*/ 2353859 w 2353859"/>
              <a:gd name="connsiteY412" fmla="*/ 1009403 h 1750993"/>
              <a:gd name="connsiteX413" fmla="*/ 2341983 w 2353859"/>
              <a:gd name="connsiteY413" fmla="*/ 1068779 h 1750993"/>
              <a:gd name="connsiteX414" fmla="*/ 2294482 w 2353859"/>
              <a:gd name="connsiteY414" fmla="*/ 1116280 h 1750993"/>
              <a:gd name="connsiteX415" fmla="*/ 2187604 w 2353859"/>
              <a:gd name="connsiteY415" fmla="*/ 1246909 h 1750993"/>
              <a:gd name="connsiteX416" fmla="*/ 2092601 w 2353859"/>
              <a:gd name="connsiteY416" fmla="*/ 1341912 h 1750993"/>
              <a:gd name="connsiteX417" fmla="*/ 2056975 w 2353859"/>
              <a:gd name="connsiteY417" fmla="*/ 1377538 h 1750993"/>
              <a:gd name="connsiteX418" fmla="*/ 2021350 w 2353859"/>
              <a:gd name="connsiteY418" fmla="*/ 1413164 h 1750993"/>
              <a:gd name="connsiteX419" fmla="*/ 2068851 w 2353859"/>
              <a:gd name="connsiteY419" fmla="*/ 1341912 h 1750993"/>
              <a:gd name="connsiteX420" fmla="*/ 2056975 w 2353859"/>
              <a:gd name="connsiteY420" fmla="*/ 1223158 h 1750993"/>
              <a:gd name="connsiteX421" fmla="*/ 1961973 w 2353859"/>
              <a:gd name="connsiteY421" fmla="*/ 1092530 h 1750993"/>
              <a:gd name="connsiteX422" fmla="*/ 1914472 w 2353859"/>
              <a:gd name="connsiteY422" fmla="*/ 1068779 h 1750993"/>
              <a:gd name="connsiteX423" fmla="*/ 1843220 w 2353859"/>
              <a:gd name="connsiteY423" fmla="*/ 1021278 h 1750993"/>
              <a:gd name="connsiteX424" fmla="*/ 1771968 w 2353859"/>
              <a:gd name="connsiteY424" fmla="*/ 997527 h 1750993"/>
              <a:gd name="connsiteX425" fmla="*/ 1427583 w 2353859"/>
              <a:gd name="connsiteY425" fmla="*/ 961901 h 1750993"/>
              <a:gd name="connsiteX426" fmla="*/ 893194 w 2353859"/>
              <a:gd name="connsiteY426" fmla="*/ 985652 h 1750993"/>
              <a:gd name="connsiteX427" fmla="*/ 774440 w 2353859"/>
              <a:gd name="connsiteY427" fmla="*/ 1021278 h 1750993"/>
              <a:gd name="connsiteX428" fmla="*/ 584435 w 2353859"/>
              <a:gd name="connsiteY428" fmla="*/ 1116280 h 1750993"/>
              <a:gd name="connsiteX429" fmla="*/ 548809 w 2353859"/>
              <a:gd name="connsiteY429" fmla="*/ 1140031 h 1750993"/>
              <a:gd name="connsiteX430" fmla="*/ 406305 w 2353859"/>
              <a:gd name="connsiteY430" fmla="*/ 1211283 h 1750993"/>
              <a:gd name="connsiteX431" fmla="*/ 358804 w 2353859"/>
              <a:gd name="connsiteY431" fmla="*/ 1235034 h 1750993"/>
              <a:gd name="connsiteX432" fmla="*/ 323178 w 2353859"/>
              <a:gd name="connsiteY432" fmla="*/ 1258784 h 1750993"/>
              <a:gd name="connsiteX433" fmla="*/ 335053 w 2353859"/>
              <a:gd name="connsiteY433" fmla="*/ 1068779 h 1750993"/>
              <a:gd name="connsiteX434" fmla="*/ 358804 w 2353859"/>
              <a:gd name="connsiteY434" fmla="*/ 1021278 h 1750993"/>
              <a:gd name="connsiteX435" fmla="*/ 370679 w 2353859"/>
              <a:gd name="connsiteY435" fmla="*/ 961901 h 1750993"/>
              <a:gd name="connsiteX436" fmla="*/ 394430 w 2353859"/>
              <a:gd name="connsiteY436" fmla="*/ 866899 h 1750993"/>
              <a:gd name="connsiteX437" fmla="*/ 406305 w 2353859"/>
              <a:gd name="connsiteY437" fmla="*/ 831273 h 1750993"/>
              <a:gd name="connsiteX438" fmla="*/ 370679 w 2353859"/>
              <a:gd name="connsiteY438" fmla="*/ 843148 h 1750993"/>
              <a:gd name="connsiteX439" fmla="*/ 228175 w 2353859"/>
              <a:gd name="connsiteY439" fmla="*/ 961901 h 1750993"/>
              <a:gd name="connsiteX440" fmla="*/ 180674 w 2353859"/>
              <a:gd name="connsiteY440" fmla="*/ 1009403 h 1750993"/>
              <a:gd name="connsiteX441" fmla="*/ 133173 w 2353859"/>
              <a:gd name="connsiteY441" fmla="*/ 1056904 h 1750993"/>
              <a:gd name="connsiteX442" fmla="*/ 192550 w 2353859"/>
              <a:gd name="connsiteY442" fmla="*/ 961901 h 1750993"/>
              <a:gd name="connsiteX443" fmla="*/ 311303 w 2353859"/>
              <a:gd name="connsiteY443" fmla="*/ 843148 h 1750993"/>
              <a:gd name="connsiteX444" fmla="*/ 335053 w 2353859"/>
              <a:gd name="connsiteY444" fmla="*/ 807522 h 1750993"/>
              <a:gd name="connsiteX445" fmla="*/ 430056 w 2353859"/>
              <a:gd name="connsiteY445" fmla="*/ 688769 h 1750993"/>
              <a:gd name="connsiteX446" fmla="*/ 477557 w 2353859"/>
              <a:gd name="connsiteY446" fmla="*/ 641267 h 1750993"/>
              <a:gd name="connsiteX447" fmla="*/ 501308 w 2353859"/>
              <a:gd name="connsiteY447" fmla="*/ 605641 h 1750993"/>
              <a:gd name="connsiteX448" fmla="*/ 370679 w 2353859"/>
              <a:gd name="connsiteY448" fmla="*/ 676893 h 1750993"/>
              <a:gd name="connsiteX449" fmla="*/ 228175 w 2353859"/>
              <a:gd name="connsiteY449" fmla="*/ 771896 h 1750993"/>
              <a:gd name="connsiteX450" fmla="*/ 192550 w 2353859"/>
              <a:gd name="connsiteY450" fmla="*/ 819397 h 1750993"/>
              <a:gd name="connsiteX451" fmla="*/ 97547 w 2353859"/>
              <a:gd name="connsiteY451" fmla="*/ 902525 h 1750993"/>
              <a:gd name="connsiteX452" fmla="*/ 38170 w 2353859"/>
              <a:gd name="connsiteY452" fmla="*/ 985652 h 1750993"/>
              <a:gd name="connsiteX453" fmla="*/ 14420 w 2353859"/>
              <a:gd name="connsiteY453" fmla="*/ 950026 h 1750993"/>
              <a:gd name="connsiteX454" fmla="*/ 38170 w 2353859"/>
              <a:gd name="connsiteY454" fmla="*/ 902525 h 1750993"/>
              <a:gd name="connsiteX455" fmla="*/ 133173 w 2353859"/>
              <a:gd name="connsiteY455" fmla="*/ 771896 h 1750993"/>
              <a:gd name="connsiteX456" fmla="*/ 156924 w 2353859"/>
              <a:gd name="connsiteY456" fmla="*/ 724395 h 1750993"/>
              <a:gd name="connsiteX457" fmla="*/ 216300 w 2353859"/>
              <a:gd name="connsiteY457" fmla="*/ 641267 h 1750993"/>
              <a:gd name="connsiteX458" fmla="*/ 204425 w 2353859"/>
              <a:gd name="connsiteY458" fmla="*/ 688769 h 1750993"/>
              <a:gd name="connsiteX459" fmla="*/ 145048 w 2353859"/>
              <a:gd name="connsiteY459" fmla="*/ 807522 h 1750993"/>
              <a:gd name="connsiteX460" fmla="*/ 85672 w 2353859"/>
              <a:gd name="connsiteY460" fmla="*/ 938151 h 1750993"/>
              <a:gd name="connsiteX461" fmla="*/ 38170 w 2353859"/>
              <a:gd name="connsiteY461" fmla="*/ 1104405 h 1750993"/>
              <a:gd name="connsiteX462" fmla="*/ 26295 w 2353859"/>
              <a:gd name="connsiteY462" fmla="*/ 1151906 h 1750993"/>
              <a:gd name="connsiteX463" fmla="*/ 50046 w 2353859"/>
              <a:gd name="connsiteY463" fmla="*/ 1199408 h 1750993"/>
              <a:gd name="connsiteX464" fmla="*/ 287552 w 2353859"/>
              <a:gd name="connsiteY464" fmla="*/ 1175657 h 1750993"/>
              <a:gd name="connsiteX465" fmla="*/ 323178 w 2353859"/>
              <a:gd name="connsiteY465" fmla="*/ 1151906 h 1750993"/>
              <a:gd name="connsiteX466" fmla="*/ 382555 w 2353859"/>
              <a:gd name="connsiteY466" fmla="*/ 1116280 h 1750993"/>
              <a:gd name="connsiteX467" fmla="*/ 501308 w 2353859"/>
              <a:gd name="connsiteY467" fmla="*/ 985652 h 1750993"/>
              <a:gd name="connsiteX468" fmla="*/ 536934 w 2353859"/>
              <a:gd name="connsiteY468" fmla="*/ 938151 h 1750993"/>
              <a:gd name="connsiteX469" fmla="*/ 548809 w 2353859"/>
              <a:gd name="connsiteY469" fmla="*/ 902525 h 1750993"/>
              <a:gd name="connsiteX470" fmla="*/ 560685 w 2353859"/>
              <a:gd name="connsiteY470" fmla="*/ 807522 h 1750993"/>
              <a:gd name="connsiteX471" fmla="*/ 513183 w 2353859"/>
              <a:gd name="connsiteY471" fmla="*/ 795647 h 1750993"/>
              <a:gd name="connsiteX472" fmla="*/ 346929 w 2353859"/>
              <a:gd name="connsiteY472" fmla="*/ 819397 h 1750993"/>
              <a:gd name="connsiteX473" fmla="*/ 251926 w 2353859"/>
              <a:gd name="connsiteY473" fmla="*/ 914400 h 1750993"/>
              <a:gd name="connsiteX474" fmla="*/ 133173 w 2353859"/>
              <a:gd name="connsiteY474" fmla="*/ 1080654 h 1750993"/>
              <a:gd name="connsiteX475" fmla="*/ 85672 w 2353859"/>
              <a:gd name="connsiteY475" fmla="*/ 1163782 h 1750993"/>
              <a:gd name="connsiteX476" fmla="*/ 73796 w 2353859"/>
              <a:gd name="connsiteY476" fmla="*/ 1211283 h 1750993"/>
              <a:gd name="connsiteX477" fmla="*/ 109422 w 2353859"/>
              <a:gd name="connsiteY477" fmla="*/ 1246909 h 1750993"/>
              <a:gd name="connsiteX478" fmla="*/ 335053 w 2353859"/>
              <a:gd name="connsiteY478" fmla="*/ 1235034 h 1750993"/>
              <a:gd name="connsiteX479" fmla="*/ 536934 w 2353859"/>
              <a:gd name="connsiteY479" fmla="*/ 1151906 h 1750993"/>
              <a:gd name="connsiteX480" fmla="*/ 738814 w 2353859"/>
              <a:gd name="connsiteY480" fmla="*/ 1009403 h 1750993"/>
              <a:gd name="connsiteX481" fmla="*/ 869443 w 2353859"/>
              <a:gd name="connsiteY481" fmla="*/ 866899 h 1750993"/>
              <a:gd name="connsiteX482" fmla="*/ 905069 w 2353859"/>
              <a:gd name="connsiteY482" fmla="*/ 771896 h 1750993"/>
              <a:gd name="connsiteX483" fmla="*/ 869443 w 2353859"/>
              <a:gd name="connsiteY483" fmla="*/ 653143 h 1750993"/>
              <a:gd name="connsiteX484" fmla="*/ 655687 w 2353859"/>
              <a:gd name="connsiteY484" fmla="*/ 653143 h 1750993"/>
              <a:gd name="connsiteX485" fmla="*/ 489433 w 2353859"/>
              <a:gd name="connsiteY485" fmla="*/ 795647 h 1750993"/>
              <a:gd name="connsiteX486" fmla="*/ 465682 w 2353859"/>
              <a:gd name="connsiteY486" fmla="*/ 831273 h 1750993"/>
              <a:gd name="connsiteX487" fmla="*/ 394430 w 2353859"/>
              <a:gd name="connsiteY487" fmla="*/ 961901 h 1750993"/>
              <a:gd name="connsiteX488" fmla="*/ 358804 w 2353859"/>
              <a:gd name="connsiteY488" fmla="*/ 1056904 h 1750993"/>
              <a:gd name="connsiteX489" fmla="*/ 323178 w 2353859"/>
              <a:gd name="connsiteY489" fmla="*/ 1140031 h 1750993"/>
              <a:gd name="connsiteX490" fmla="*/ 465682 w 2353859"/>
              <a:gd name="connsiteY490" fmla="*/ 1318161 h 1750993"/>
              <a:gd name="connsiteX491" fmla="*/ 786316 w 2353859"/>
              <a:gd name="connsiteY491" fmla="*/ 1199408 h 1750993"/>
              <a:gd name="connsiteX492" fmla="*/ 774440 w 2353859"/>
              <a:gd name="connsiteY492" fmla="*/ 641267 h 1750993"/>
              <a:gd name="connsiteX493" fmla="*/ 667562 w 2353859"/>
              <a:gd name="connsiteY493" fmla="*/ 463138 h 1750993"/>
              <a:gd name="connsiteX494" fmla="*/ 631937 w 2353859"/>
              <a:gd name="connsiteY494" fmla="*/ 451262 h 1750993"/>
              <a:gd name="connsiteX495" fmla="*/ 560685 w 2353859"/>
              <a:gd name="connsiteY495" fmla="*/ 439387 h 1750993"/>
              <a:gd name="connsiteX496" fmla="*/ 465682 w 2353859"/>
              <a:gd name="connsiteY496" fmla="*/ 451262 h 1750993"/>
              <a:gd name="connsiteX497" fmla="*/ 382555 w 2353859"/>
              <a:gd name="connsiteY497" fmla="*/ 546265 h 1750993"/>
              <a:gd name="connsiteX498" fmla="*/ 228175 w 2353859"/>
              <a:gd name="connsiteY498" fmla="*/ 819397 h 1750993"/>
              <a:gd name="connsiteX499" fmla="*/ 204425 w 2353859"/>
              <a:gd name="connsiteY499" fmla="*/ 914400 h 1750993"/>
              <a:gd name="connsiteX500" fmla="*/ 228175 w 2353859"/>
              <a:gd name="connsiteY500" fmla="*/ 1080654 h 1750993"/>
              <a:gd name="connsiteX501" fmla="*/ 311303 w 2353859"/>
              <a:gd name="connsiteY501" fmla="*/ 1092530 h 1750993"/>
              <a:gd name="connsiteX502" fmla="*/ 631937 w 2353859"/>
              <a:gd name="connsiteY502" fmla="*/ 1080654 h 1750993"/>
              <a:gd name="connsiteX503" fmla="*/ 703188 w 2353859"/>
              <a:gd name="connsiteY503" fmla="*/ 1068779 h 1750993"/>
              <a:gd name="connsiteX504" fmla="*/ 750690 w 2353859"/>
              <a:gd name="connsiteY504" fmla="*/ 1045028 h 1750993"/>
              <a:gd name="connsiteX505" fmla="*/ 833817 w 2353859"/>
              <a:gd name="connsiteY505" fmla="*/ 1009403 h 1750993"/>
              <a:gd name="connsiteX506" fmla="*/ 893194 w 2353859"/>
              <a:gd name="connsiteY506" fmla="*/ 902525 h 1750993"/>
              <a:gd name="connsiteX507" fmla="*/ 905069 w 2353859"/>
              <a:gd name="connsiteY507" fmla="*/ 866899 h 1750993"/>
              <a:gd name="connsiteX508" fmla="*/ 893194 w 2353859"/>
              <a:gd name="connsiteY508" fmla="*/ 795647 h 1750993"/>
              <a:gd name="connsiteX509" fmla="*/ 833817 w 2353859"/>
              <a:gd name="connsiteY509" fmla="*/ 771896 h 1750993"/>
              <a:gd name="connsiteX510" fmla="*/ 786316 w 2353859"/>
              <a:gd name="connsiteY510" fmla="*/ 760021 h 1750993"/>
              <a:gd name="connsiteX511" fmla="*/ 750690 w 2353859"/>
              <a:gd name="connsiteY511" fmla="*/ 748145 h 1750993"/>
              <a:gd name="connsiteX512" fmla="*/ 608186 w 2353859"/>
              <a:gd name="connsiteY512" fmla="*/ 783771 h 1750993"/>
              <a:gd name="connsiteX513" fmla="*/ 513183 w 2353859"/>
              <a:gd name="connsiteY513" fmla="*/ 902525 h 1750993"/>
              <a:gd name="connsiteX514" fmla="*/ 477557 w 2353859"/>
              <a:gd name="connsiteY514" fmla="*/ 950026 h 1750993"/>
              <a:gd name="connsiteX515" fmla="*/ 465682 w 2353859"/>
              <a:gd name="connsiteY515" fmla="*/ 1009403 h 1750993"/>
              <a:gd name="connsiteX516" fmla="*/ 620061 w 2353859"/>
              <a:gd name="connsiteY516" fmla="*/ 1092530 h 1750993"/>
              <a:gd name="connsiteX517" fmla="*/ 1095074 w 2353859"/>
              <a:gd name="connsiteY517" fmla="*/ 1056904 h 1750993"/>
              <a:gd name="connsiteX518" fmla="*/ 1237578 w 2353859"/>
              <a:gd name="connsiteY518" fmla="*/ 997527 h 1750993"/>
              <a:gd name="connsiteX519" fmla="*/ 1356331 w 2353859"/>
              <a:gd name="connsiteY519" fmla="*/ 926275 h 1750993"/>
              <a:gd name="connsiteX520" fmla="*/ 1427583 w 2353859"/>
              <a:gd name="connsiteY520" fmla="*/ 843148 h 1750993"/>
              <a:gd name="connsiteX521" fmla="*/ 1427583 w 2353859"/>
              <a:gd name="connsiteY521" fmla="*/ 522514 h 1750993"/>
              <a:gd name="connsiteX522" fmla="*/ 1308830 w 2353859"/>
              <a:gd name="connsiteY522" fmla="*/ 451262 h 1750993"/>
              <a:gd name="connsiteX523" fmla="*/ 1095074 w 2353859"/>
              <a:gd name="connsiteY523" fmla="*/ 522514 h 1750993"/>
              <a:gd name="connsiteX524" fmla="*/ 1047573 w 2353859"/>
              <a:gd name="connsiteY524" fmla="*/ 570016 h 1750993"/>
              <a:gd name="connsiteX525" fmla="*/ 893194 w 2353859"/>
              <a:gd name="connsiteY525" fmla="*/ 843148 h 1750993"/>
              <a:gd name="connsiteX526" fmla="*/ 738814 w 2353859"/>
              <a:gd name="connsiteY526" fmla="*/ 1235034 h 1750993"/>
              <a:gd name="connsiteX527" fmla="*/ 726939 w 2353859"/>
              <a:gd name="connsiteY527" fmla="*/ 1294410 h 1750993"/>
              <a:gd name="connsiteX528" fmla="*/ 715064 w 2353859"/>
              <a:gd name="connsiteY528" fmla="*/ 1330036 h 1750993"/>
              <a:gd name="connsiteX529" fmla="*/ 798191 w 2353859"/>
              <a:gd name="connsiteY529" fmla="*/ 1448790 h 1750993"/>
              <a:gd name="connsiteX530" fmla="*/ 1190077 w 2353859"/>
              <a:gd name="connsiteY530" fmla="*/ 1448790 h 1750993"/>
              <a:gd name="connsiteX531" fmla="*/ 1332581 w 2353859"/>
              <a:gd name="connsiteY531" fmla="*/ 1365662 h 1750993"/>
              <a:gd name="connsiteX532" fmla="*/ 1344456 w 2353859"/>
              <a:gd name="connsiteY532" fmla="*/ 1330036 h 1750993"/>
              <a:gd name="connsiteX533" fmla="*/ 1368207 w 2353859"/>
              <a:gd name="connsiteY533" fmla="*/ 1246909 h 1750993"/>
              <a:gd name="connsiteX534" fmla="*/ 1344456 w 2353859"/>
              <a:gd name="connsiteY534" fmla="*/ 973777 h 1750993"/>
              <a:gd name="connsiteX535" fmla="*/ 1237578 w 2353859"/>
              <a:gd name="connsiteY535" fmla="*/ 831273 h 1750993"/>
              <a:gd name="connsiteX536" fmla="*/ 1142575 w 2353859"/>
              <a:gd name="connsiteY536" fmla="*/ 771896 h 1750993"/>
              <a:gd name="connsiteX537" fmla="*/ 952570 w 2353859"/>
              <a:gd name="connsiteY537" fmla="*/ 807522 h 1750993"/>
              <a:gd name="connsiteX538" fmla="*/ 905069 w 2353859"/>
              <a:gd name="connsiteY538" fmla="*/ 855023 h 1750993"/>
              <a:gd name="connsiteX539" fmla="*/ 833817 w 2353859"/>
              <a:gd name="connsiteY539" fmla="*/ 997527 h 1750993"/>
              <a:gd name="connsiteX540" fmla="*/ 869443 w 2353859"/>
              <a:gd name="connsiteY540" fmla="*/ 1151906 h 1750993"/>
              <a:gd name="connsiteX541" fmla="*/ 928820 w 2353859"/>
              <a:gd name="connsiteY541" fmla="*/ 1187532 h 1750993"/>
              <a:gd name="connsiteX542" fmla="*/ 1368207 w 2353859"/>
              <a:gd name="connsiteY542" fmla="*/ 1223158 h 1750993"/>
              <a:gd name="connsiteX543" fmla="*/ 1855095 w 2353859"/>
              <a:gd name="connsiteY543" fmla="*/ 1080654 h 1750993"/>
              <a:gd name="connsiteX544" fmla="*/ 1902596 w 2353859"/>
              <a:gd name="connsiteY544" fmla="*/ 1021278 h 1750993"/>
              <a:gd name="connsiteX545" fmla="*/ 1938222 w 2353859"/>
              <a:gd name="connsiteY545" fmla="*/ 890649 h 1750993"/>
              <a:gd name="connsiteX546" fmla="*/ 1890721 w 2353859"/>
              <a:gd name="connsiteY546" fmla="*/ 498764 h 1750993"/>
              <a:gd name="connsiteX547" fmla="*/ 1819469 w 2353859"/>
              <a:gd name="connsiteY547" fmla="*/ 403761 h 1750993"/>
              <a:gd name="connsiteX548" fmla="*/ 1760092 w 2353859"/>
              <a:gd name="connsiteY548" fmla="*/ 380010 h 1750993"/>
              <a:gd name="connsiteX549" fmla="*/ 1712591 w 2353859"/>
              <a:gd name="connsiteY549" fmla="*/ 356260 h 1750993"/>
              <a:gd name="connsiteX550" fmla="*/ 1534461 w 2353859"/>
              <a:gd name="connsiteY550" fmla="*/ 427512 h 1750993"/>
              <a:gd name="connsiteX551" fmla="*/ 1463209 w 2353859"/>
              <a:gd name="connsiteY551" fmla="*/ 546265 h 1750993"/>
              <a:gd name="connsiteX552" fmla="*/ 1368207 w 2353859"/>
              <a:gd name="connsiteY552" fmla="*/ 843148 h 1750993"/>
              <a:gd name="connsiteX553" fmla="*/ 1403833 w 2353859"/>
              <a:gd name="connsiteY553" fmla="*/ 1187532 h 1750993"/>
              <a:gd name="connsiteX554" fmla="*/ 1498835 w 2353859"/>
              <a:gd name="connsiteY554" fmla="*/ 1235034 h 1750993"/>
              <a:gd name="connsiteX555" fmla="*/ 1629464 w 2353859"/>
              <a:gd name="connsiteY555" fmla="*/ 1270660 h 1750993"/>
              <a:gd name="connsiteX556" fmla="*/ 1926347 w 2353859"/>
              <a:gd name="connsiteY556" fmla="*/ 1246909 h 1750993"/>
              <a:gd name="connsiteX557" fmla="*/ 1961973 w 2353859"/>
              <a:gd name="connsiteY557" fmla="*/ 1187532 h 1750993"/>
              <a:gd name="connsiteX558" fmla="*/ 1902596 w 2353859"/>
              <a:gd name="connsiteY558" fmla="*/ 961901 h 1750993"/>
              <a:gd name="connsiteX559" fmla="*/ 1843220 w 2353859"/>
              <a:gd name="connsiteY559" fmla="*/ 902525 h 1750993"/>
              <a:gd name="connsiteX560" fmla="*/ 1712591 w 2353859"/>
              <a:gd name="connsiteY560" fmla="*/ 843148 h 1750993"/>
              <a:gd name="connsiteX561" fmla="*/ 1498835 w 2353859"/>
              <a:gd name="connsiteY561" fmla="*/ 878774 h 1750993"/>
              <a:gd name="connsiteX562" fmla="*/ 1427583 w 2353859"/>
              <a:gd name="connsiteY562" fmla="*/ 961901 h 1750993"/>
              <a:gd name="connsiteX563" fmla="*/ 1380082 w 2353859"/>
              <a:gd name="connsiteY563" fmla="*/ 1009403 h 1750993"/>
              <a:gd name="connsiteX564" fmla="*/ 1332581 w 2353859"/>
              <a:gd name="connsiteY564" fmla="*/ 1116280 h 1750993"/>
              <a:gd name="connsiteX565" fmla="*/ 1320705 w 2353859"/>
              <a:gd name="connsiteY565" fmla="*/ 1199408 h 1750993"/>
              <a:gd name="connsiteX566" fmla="*/ 1546337 w 2353859"/>
              <a:gd name="connsiteY566" fmla="*/ 1294410 h 1750993"/>
              <a:gd name="connsiteX567" fmla="*/ 2009474 w 2353859"/>
              <a:gd name="connsiteY567" fmla="*/ 1235034 h 1750993"/>
              <a:gd name="connsiteX568" fmla="*/ 2140103 w 2353859"/>
              <a:gd name="connsiteY568" fmla="*/ 1175657 h 1750993"/>
              <a:gd name="connsiteX569" fmla="*/ 2211355 w 2353859"/>
              <a:gd name="connsiteY569" fmla="*/ 1092530 h 1750993"/>
              <a:gd name="connsiteX570" fmla="*/ 2223230 w 2353859"/>
              <a:gd name="connsiteY570" fmla="*/ 1009403 h 1750993"/>
              <a:gd name="connsiteX571" fmla="*/ 2151978 w 2353859"/>
              <a:gd name="connsiteY571" fmla="*/ 676893 h 1750993"/>
              <a:gd name="connsiteX572" fmla="*/ 2116352 w 2353859"/>
              <a:gd name="connsiteY572" fmla="*/ 617517 h 1750993"/>
              <a:gd name="connsiteX573" fmla="*/ 2033225 w 2353859"/>
              <a:gd name="connsiteY573" fmla="*/ 546265 h 1750993"/>
              <a:gd name="connsiteX574" fmla="*/ 1997599 w 2353859"/>
              <a:gd name="connsiteY574" fmla="*/ 522514 h 1750993"/>
              <a:gd name="connsiteX575" fmla="*/ 1914472 w 2353859"/>
              <a:gd name="connsiteY575" fmla="*/ 498764 h 1750993"/>
              <a:gd name="connsiteX576" fmla="*/ 1688840 w 2353859"/>
              <a:gd name="connsiteY576" fmla="*/ 558140 h 1750993"/>
              <a:gd name="connsiteX577" fmla="*/ 1427583 w 2353859"/>
              <a:gd name="connsiteY577" fmla="*/ 855023 h 1750993"/>
              <a:gd name="connsiteX578" fmla="*/ 1391957 w 2353859"/>
              <a:gd name="connsiteY578" fmla="*/ 890649 h 1750993"/>
              <a:gd name="connsiteX579" fmla="*/ 1344456 w 2353859"/>
              <a:gd name="connsiteY579" fmla="*/ 985652 h 1750993"/>
              <a:gd name="connsiteX580" fmla="*/ 1356331 w 2353859"/>
              <a:gd name="connsiteY580" fmla="*/ 1045028 h 1750993"/>
              <a:gd name="connsiteX581" fmla="*/ 1463209 w 2353859"/>
              <a:gd name="connsiteY581" fmla="*/ 1056904 h 1750993"/>
              <a:gd name="connsiteX582" fmla="*/ 1558212 w 2353859"/>
              <a:gd name="connsiteY582" fmla="*/ 1068779 h 1750993"/>
              <a:gd name="connsiteX583" fmla="*/ 1760092 w 2353859"/>
              <a:gd name="connsiteY583" fmla="*/ 1045028 h 1750993"/>
              <a:gd name="connsiteX584" fmla="*/ 1676965 w 2353859"/>
              <a:gd name="connsiteY584" fmla="*/ 807522 h 1750993"/>
              <a:gd name="connsiteX585" fmla="*/ 1617588 w 2353859"/>
              <a:gd name="connsiteY585" fmla="*/ 795647 h 1750993"/>
              <a:gd name="connsiteX586" fmla="*/ 1380082 w 2353859"/>
              <a:gd name="connsiteY586" fmla="*/ 866899 h 1750993"/>
              <a:gd name="connsiteX587" fmla="*/ 1296955 w 2353859"/>
              <a:gd name="connsiteY587" fmla="*/ 950026 h 1750993"/>
              <a:gd name="connsiteX588" fmla="*/ 1261329 w 2353859"/>
              <a:gd name="connsiteY588" fmla="*/ 1009403 h 1750993"/>
              <a:gd name="connsiteX589" fmla="*/ 1190077 w 2353859"/>
              <a:gd name="connsiteY589" fmla="*/ 1140031 h 1750993"/>
              <a:gd name="connsiteX590" fmla="*/ 1178201 w 2353859"/>
              <a:gd name="connsiteY590" fmla="*/ 1211283 h 1750993"/>
              <a:gd name="connsiteX591" fmla="*/ 1261329 w 2353859"/>
              <a:gd name="connsiteY591" fmla="*/ 1235034 h 1750993"/>
              <a:gd name="connsiteX592" fmla="*/ 1498835 w 2353859"/>
              <a:gd name="connsiteY592" fmla="*/ 1223158 h 1750993"/>
              <a:gd name="connsiteX593" fmla="*/ 1724466 w 2353859"/>
              <a:gd name="connsiteY593" fmla="*/ 1092530 h 1750993"/>
              <a:gd name="connsiteX594" fmla="*/ 1760092 w 2353859"/>
              <a:gd name="connsiteY594" fmla="*/ 1056904 h 1750993"/>
              <a:gd name="connsiteX595" fmla="*/ 1819469 w 2353859"/>
              <a:gd name="connsiteY595" fmla="*/ 938151 h 1750993"/>
              <a:gd name="connsiteX596" fmla="*/ 1807594 w 2353859"/>
              <a:gd name="connsiteY596" fmla="*/ 843148 h 1750993"/>
              <a:gd name="connsiteX597" fmla="*/ 1676965 w 2353859"/>
              <a:gd name="connsiteY597" fmla="*/ 795647 h 1750993"/>
              <a:gd name="connsiteX598" fmla="*/ 1427583 w 2353859"/>
              <a:gd name="connsiteY598" fmla="*/ 831273 h 1750993"/>
              <a:gd name="connsiteX599" fmla="*/ 1332581 w 2353859"/>
              <a:gd name="connsiteY599" fmla="*/ 890649 h 1750993"/>
              <a:gd name="connsiteX600" fmla="*/ 1190077 w 2353859"/>
              <a:gd name="connsiteY600" fmla="*/ 1021278 h 1750993"/>
              <a:gd name="connsiteX601" fmla="*/ 1154451 w 2353859"/>
              <a:gd name="connsiteY601" fmla="*/ 1092530 h 1750993"/>
              <a:gd name="connsiteX602" fmla="*/ 1118825 w 2353859"/>
              <a:gd name="connsiteY602" fmla="*/ 1140031 h 1750993"/>
              <a:gd name="connsiteX603" fmla="*/ 1106950 w 2353859"/>
              <a:gd name="connsiteY603" fmla="*/ 1199408 h 1750993"/>
              <a:gd name="connsiteX604" fmla="*/ 1190077 w 2353859"/>
              <a:gd name="connsiteY604" fmla="*/ 1306286 h 1750993"/>
              <a:gd name="connsiteX605" fmla="*/ 1213827 w 2353859"/>
              <a:gd name="connsiteY605" fmla="*/ 1306286 h 17509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</a:cxnLst>
            <a:rect l="l" t="t" r="r" b="b"/>
            <a:pathLst>
              <a:path w="2353859" h="1750993">
                <a:moveTo>
                  <a:pt x="145048" y="605641"/>
                </a:moveTo>
                <a:cubicBezTo>
                  <a:pt x="160882" y="601683"/>
                  <a:pt x="177952" y="601065"/>
                  <a:pt x="192550" y="593766"/>
                </a:cubicBezTo>
                <a:cubicBezTo>
                  <a:pt x="210253" y="584915"/>
                  <a:pt x="223945" y="569644"/>
                  <a:pt x="240051" y="558140"/>
                </a:cubicBezTo>
                <a:cubicBezTo>
                  <a:pt x="334562" y="490633"/>
                  <a:pt x="212738" y="585009"/>
                  <a:pt x="311303" y="498764"/>
                </a:cubicBezTo>
                <a:cubicBezTo>
                  <a:pt x="330378" y="482073"/>
                  <a:pt x="352757" y="469185"/>
                  <a:pt x="370679" y="451262"/>
                </a:cubicBezTo>
                <a:cubicBezTo>
                  <a:pt x="380771" y="441170"/>
                  <a:pt x="385293" y="426600"/>
                  <a:pt x="394430" y="415636"/>
                </a:cubicBezTo>
                <a:cubicBezTo>
                  <a:pt x="405181" y="402734"/>
                  <a:pt x="418181" y="391885"/>
                  <a:pt x="430056" y="380010"/>
                </a:cubicBezTo>
                <a:cubicBezTo>
                  <a:pt x="426098" y="391885"/>
                  <a:pt x="424901" y="405075"/>
                  <a:pt x="418181" y="415636"/>
                </a:cubicBezTo>
                <a:cubicBezTo>
                  <a:pt x="396929" y="449032"/>
                  <a:pt x="361630" y="473886"/>
                  <a:pt x="346929" y="510639"/>
                </a:cubicBezTo>
                <a:cubicBezTo>
                  <a:pt x="326498" y="561715"/>
                  <a:pt x="316291" y="592001"/>
                  <a:pt x="287552" y="641267"/>
                </a:cubicBezTo>
                <a:cubicBezTo>
                  <a:pt x="273169" y="665923"/>
                  <a:pt x="254737" y="688042"/>
                  <a:pt x="240051" y="712519"/>
                </a:cubicBezTo>
                <a:cubicBezTo>
                  <a:pt x="230943" y="727699"/>
                  <a:pt x="226120" y="745291"/>
                  <a:pt x="216300" y="760021"/>
                </a:cubicBezTo>
                <a:cubicBezTo>
                  <a:pt x="202240" y="781110"/>
                  <a:pt x="182858" y="798308"/>
                  <a:pt x="168799" y="819397"/>
                </a:cubicBezTo>
                <a:cubicBezTo>
                  <a:pt x="143192" y="857807"/>
                  <a:pt x="118192" y="896861"/>
                  <a:pt x="97547" y="938151"/>
                </a:cubicBezTo>
                <a:cubicBezTo>
                  <a:pt x="85672" y="961902"/>
                  <a:pt x="77149" y="987649"/>
                  <a:pt x="61921" y="1009403"/>
                </a:cubicBezTo>
                <a:cubicBezTo>
                  <a:pt x="49080" y="1027747"/>
                  <a:pt x="30254" y="1041070"/>
                  <a:pt x="14420" y="1056904"/>
                </a:cubicBezTo>
                <a:cubicBezTo>
                  <a:pt x="10461" y="1068779"/>
                  <a:pt x="-6307" y="1101381"/>
                  <a:pt x="2544" y="1092530"/>
                </a:cubicBezTo>
                <a:cubicBezTo>
                  <a:pt x="45946" y="1049128"/>
                  <a:pt x="49028" y="1007706"/>
                  <a:pt x="85672" y="961901"/>
                </a:cubicBezTo>
                <a:cubicBezTo>
                  <a:pt x="103157" y="940044"/>
                  <a:pt x="127864" y="924619"/>
                  <a:pt x="145048" y="902525"/>
                </a:cubicBezTo>
                <a:cubicBezTo>
                  <a:pt x="183474" y="853120"/>
                  <a:pt x="211194" y="795666"/>
                  <a:pt x="251926" y="748145"/>
                </a:cubicBezTo>
                <a:cubicBezTo>
                  <a:pt x="275677" y="720436"/>
                  <a:pt x="301281" y="694214"/>
                  <a:pt x="323178" y="665018"/>
                </a:cubicBezTo>
                <a:cubicBezTo>
                  <a:pt x="348868" y="630764"/>
                  <a:pt x="370679" y="593766"/>
                  <a:pt x="394430" y="558140"/>
                </a:cubicBezTo>
                <a:lnTo>
                  <a:pt x="418181" y="522514"/>
                </a:lnTo>
                <a:cubicBezTo>
                  <a:pt x="418184" y="522509"/>
                  <a:pt x="465678" y="451266"/>
                  <a:pt x="465682" y="451262"/>
                </a:cubicBezTo>
                <a:cubicBezTo>
                  <a:pt x="511400" y="405544"/>
                  <a:pt x="491992" y="429610"/>
                  <a:pt x="525059" y="380010"/>
                </a:cubicBezTo>
                <a:cubicBezTo>
                  <a:pt x="521100" y="411678"/>
                  <a:pt x="520923" y="444052"/>
                  <a:pt x="513183" y="475013"/>
                </a:cubicBezTo>
                <a:cubicBezTo>
                  <a:pt x="508890" y="492187"/>
                  <a:pt x="496008" y="506078"/>
                  <a:pt x="489433" y="522514"/>
                </a:cubicBezTo>
                <a:cubicBezTo>
                  <a:pt x="480135" y="545759"/>
                  <a:pt x="475311" y="570656"/>
                  <a:pt x="465682" y="593766"/>
                </a:cubicBezTo>
                <a:cubicBezTo>
                  <a:pt x="441781" y="651127"/>
                  <a:pt x="411985" y="692963"/>
                  <a:pt x="382555" y="748145"/>
                </a:cubicBezTo>
                <a:cubicBezTo>
                  <a:pt x="365893" y="779385"/>
                  <a:pt x="352007" y="812066"/>
                  <a:pt x="335053" y="843148"/>
                </a:cubicBezTo>
                <a:cubicBezTo>
                  <a:pt x="328219" y="855678"/>
                  <a:pt x="318234" y="866298"/>
                  <a:pt x="311303" y="878774"/>
                </a:cubicBezTo>
                <a:cubicBezTo>
                  <a:pt x="298407" y="901986"/>
                  <a:pt x="288573" y="926814"/>
                  <a:pt x="275677" y="950026"/>
                </a:cubicBezTo>
                <a:cubicBezTo>
                  <a:pt x="268746" y="962502"/>
                  <a:pt x="259007" y="973260"/>
                  <a:pt x="251926" y="985652"/>
                </a:cubicBezTo>
                <a:cubicBezTo>
                  <a:pt x="243143" y="1001022"/>
                  <a:pt x="236958" y="1017783"/>
                  <a:pt x="228175" y="1033153"/>
                </a:cubicBezTo>
                <a:cubicBezTo>
                  <a:pt x="221094" y="1045545"/>
                  <a:pt x="210808" y="1056013"/>
                  <a:pt x="204425" y="1068779"/>
                </a:cubicBezTo>
                <a:cubicBezTo>
                  <a:pt x="201922" y="1073786"/>
                  <a:pt x="212716" y="1061204"/>
                  <a:pt x="216300" y="1056904"/>
                </a:cubicBezTo>
                <a:cubicBezTo>
                  <a:pt x="232526" y="1037432"/>
                  <a:pt x="250760" y="1019261"/>
                  <a:pt x="263801" y="997527"/>
                </a:cubicBezTo>
                <a:cubicBezTo>
                  <a:pt x="275676" y="977735"/>
                  <a:pt x="285256" y="956370"/>
                  <a:pt x="299427" y="938151"/>
                </a:cubicBezTo>
                <a:cubicBezTo>
                  <a:pt x="340813" y="884941"/>
                  <a:pt x="399909" y="844064"/>
                  <a:pt x="430056" y="783771"/>
                </a:cubicBezTo>
                <a:cubicBezTo>
                  <a:pt x="473323" y="697239"/>
                  <a:pt x="431036" y="773518"/>
                  <a:pt x="501308" y="676893"/>
                </a:cubicBezTo>
                <a:cubicBezTo>
                  <a:pt x="577061" y="572732"/>
                  <a:pt x="517484" y="636966"/>
                  <a:pt x="584435" y="570016"/>
                </a:cubicBezTo>
                <a:cubicBezTo>
                  <a:pt x="588394" y="558141"/>
                  <a:pt x="590100" y="545258"/>
                  <a:pt x="596311" y="534390"/>
                </a:cubicBezTo>
                <a:cubicBezTo>
                  <a:pt x="606131" y="517205"/>
                  <a:pt x="631937" y="467096"/>
                  <a:pt x="631937" y="486888"/>
                </a:cubicBezTo>
                <a:cubicBezTo>
                  <a:pt x="631937" y="507939"/>
                  <a:pt x="570033" y="596951"/>
                  <a:pt x="560685" y="617517"/>
                </a:cubicBezTo>
                <a:cubicBezTo>
                  <a:pt x="550325" y="640308"/>
                  <a:pt x="549092" y="666884"/>
                  <a:pt x="536934" y="688769"/>
                </a:cubicBezTo>
                <a:cubicBezTo>
                  <a:pt x="509209" y="738674"/>
                  <a:pt x="464420" y="778799"/>
                  <a:pt x="441931" y="831273"/>
                </a:cubicBezTo>
                <a:cubicBezTo>
                  <a:pt x="430056" y="858982"/>
                  <a:pt x="420597" y="887857"/>
                  <a:pt x="406305" y="914400"/>
                </a:cubicBezTo>
                <a:cubicBezTo>
                  <a:pt x="392772" y="939533"/>
                  <a:pt x="373490" y="961175"/>
                  <a:pt x="358804" y="985652"/>
                </a:cubicBezTo>
                <a:cubicBezTo>
                  <a:pt x="349696" y="1000832"/>
                  <a:pt x="344161" y="1017973"/>
                  <a:pt x="335053" y="1033153"/>
                </a:cubicBezTo>
                <a:cubicBezTo>
                  <a:pt x="320367" y="1057630"/>
                  <a:pt x="301935" y="1079749"/>
                  <a:pt x="287552" y="1104405"/>
                </a:cubicBezTo>
                <a:cubicBezTo>
                  <a:pt x="274172" y="1127342"/>
                  <a:pt x="265306" y="1152720"/>
                  <a:pt x="251926" y="1175657"/>
                </a:cubicBezTo>
                <a:cubicBezTo>
                  <a:pt x="237543" y="1200313"/>
                  <a:pt x="204425" y="1246909"/>
                  <a:pt x="204425" y="1246909"/>
                </a:cubicBezTo>
                <a:cubicBezTo>
                  <a:pt x="228421" y="1150921"/>
                  <a:pt x="230921" y="1126323"/>
                  <a:pt x="311303" y="1009403"/>
                </a:cubicBezTo>
                <a:cubicBezTo>
                  <a:pt x="354846" y="946068"/>
                  <a:pt x="407558" y="888142"/>
                  <a:pt x="441931" y="819397"/>
                </a:cubicBezTo>
                <a:cubicBezTo>
                  <a:pt x="497620" y="708022"/>
                  <a:pt x="421968" y="849723"/>
                  <a:pt x="536934" y="688769"/>
                </a:cubicBezTo>
                <a:cubicBezTo>
                  <a:pt x="555484" y="662799"/>
                  <a:pt x="565664" y="631451"/>
                  <a:pt x="584435" y="605641"/>
                </a:cubicBezTo>
                <a:cubicBezTo>
                  <a:pt x="597606" y="587531"/>
                  <a:pt x="617949" y="575626"/>
                  <a:pt x="631937" y="558140"/>
                </a:cubicBezTo>
                <a:cubicBezTo>
                  <a:pt x="649769" y="535850"/>
                  <a:pt x="661606" y="509178"/>
                  <a:pt x="679438" y="486888"/>
                </a:cubicBezTo>
                <a:cubicBezTo>
                  <a:pt x="790818" y="347663"/>
                  <a:pt x="676320" y="522033"/>
                  <a:pt x="750690" y="391886"/>
                </a:cubicBezTo>
                <a:cubicBezTo>
                  <a:pt x="757771" y="379494"/>
                  <a:pt x="760168" y="356260"/>
                  <a:pt x="774440" y="356260"/>
                </a:cubicBezTo>
                <a:cubicBezTo>
                  <a:pt x="786958" y="356260"/>
                  <a:pt x="768775" y="381018"/>
                  <a:pt x="762565" y="391886"/>
                </a:cubicBezTo>
                <a:cubicBezTo>
                  <a:pt x="736959" y="436697"/>
                  <a:pt x="708067" y="479571"/>
                  <a:pt x="679438" y="522514"/>
                </a:cubicBezTo>
                <a:cubicBezTo>
                  <a:pt x="660549" y="550847"/>
                  <a:pt x="638108" y="576765"/>
                  <a:pt x="620061" y="605641"/>
                </a:cubicBezTo>
                <a:cubicBezTo>
                  <a:pt x="600269" y="637309"/>
                  <a:pt x="579501" y="668387"/>
                  <a:pt x="560685" y="700644"/>
                </a:cubicBezTo>
                <a:cubicBezTo>
                  <a:pt x="551765" y="715935"/>
                  <a:pt x="545910" y="732886"/>
                  <a:pt x="536934" y="748145"/>
                </a:cubicBezTo>
                <a:cubicBezTo>
                  <a:pt x="506298" y="800226"/>
                  <a:pt x="471554" y="849862"/>
                  <a:pt x="441931" y="902525"/>
                </a:cubicBezTo>
                <a:cubicBezTo>
                  <a:pt x="435794" y="913435"/>
                  <a:pt x="435140" y="926712"/>
                  <a:pt x="430056" y="938151"/>
                </a:cubicBezTo>
                <a:cubicBezTo>
                  <a:pt x="354451" y="1108262"/>
                  <a:pt x="433870" y="918647"/>
                  <a:pt x="358804" y="1068779"/>
                </a:cubicBezTo>
                <a:cubicBezTo>
                  <a:pt x="353206" y="1079975"/>
                  <a:pt x="352527" y="1093209"/>
                  <a:pt x="346929" y="1104405"/>
                </a:cubicBezTo>
                <a:cubicBezTo>
                  <a:pt x="340546" y="1117171"/>
                  <a:pt x="323178" y="1154303"/>
                  <a:pt x="323178" y="1140031"/>
                </a:cubicBezTo>
                <a:cubicBezTo>
                  <a:pt x="323178" y="1106632"/>
                  <a:pt x="418019" y="1009605"/>
                  <a:pt x="418181" y="1009403"/>
                </a:cubicBezTo>
                <a:cubicBezTo>
                  <a:pt x="515164" y="888175"/>
                  <a:pt x="450838" y="943347"/>
                  <a:pt x="536934" y="878774"/>
                </a:cubicBezTo>
                <a:cubicBezTo>
                  <a:pt x="584158" y="800067"/>
                  <a:pt x="568889" y="818005"/>
                  <a:pt x="643812" y="736270"/>
                </a:cubicBezTo>
                <a:cubicBezTo>
                  <a:pt x="662726" y="715637"/>
                  <a:pt x="685537" y="698617"/>
                  <a:pt x="703188" y="676893"/>
                </a:cubicBezTo>
                <a:cubicBezTo>
                  <a:pt x="786175" y="574756"/>
                  <a:pt x="783598" y="563719"/>
                  <a:pt x="845692" y="475013"/>
                </a:cubicBezTo>
                <a:cubicBezTo>
                  <a:pt x="857042" y="458799"/>
                  <a:pt x="869443" y="443346"/>
                  <a:pt x="881318" y="427512"/>
                </a:cubicBezTo>
                <a:cubicBezTo>
                  <a:pt x="828305" y="586554"/>
                  <a:pt x="873326" y="473239"/>
                  <a:pt x="703188" y="724395"/>
                </a:cubicBezTo>
                <a:cubicBezTo>
                  <a:pt x="671170" y="771660"/>
                  <a:pt x="639853" y="819398"/>
                  <a:pt x="608186" y="866899"/>
                </a:cubicBezTo>
                <a:cubicBezTo>
                  <a:pt x="552807" y="949968"/>
                  <a:pt x="538490" y="970349"/>
                  <a:pt x="477557" y="1068779"/>
                </a:cubicBezTo>
                <a:cubicBezTo>
                  <a:pt x="453259" y="1108030"/>
                  <a:pt x="430956" y="1148502"/>
                  <a:pt x="406305" y="1187532"/>
                </a:cubicBezTo>
                <a:cubicBezTo>
                  <a:pt x="383441" y="1223733"/>
                  <a:pt x="354201" y="1256113"/>
                  <a:pt x="335053" y="1294410"/>
                </a:cubicBezTo>
                <a:cubicBezTo>
                  <a:pt x="297477" y="1369565"/>
                  <a:pt x="322636" y="1328312"/>
                  <a:pt x="251926" y="1413164"/>
                </a:cubicBezTo>
                <a:cubicBezTo>
                  <a:pt x="240382" y="1447798"/>
                  <a:pt x="237265" y="1462748"/>
                  <a:pt x="216300" y="1496291"/>
                </a:cubicBezTo>
                <a:cubicBezTo>
                  <a:pt x="205810" y="1513075"/>
                  <a:pt x="192549" y="1527958"/>
                  <a:pt x="180674" y="1543792"/>
                </a:cubicBezTo>
                <a:cubicBezTo>
                  <a:pt x="188591" y="1520041"/>
                  <a:pt x="195127" y="1495785"/>
                  <a:pt x="204425" y="1472540"/>
                </a:cubicBezTo>
                <a:cubicBezTo>
                  <a:pt x="244032" y="1373524"/>
                  <a:pt x="274922" y="1317363"/>
                  <a:pt x="335053" y="1223158"/>
                </a:cubicBezTo>
                <a:cubicBezTo>
                  <a:pt x="424250" y="1083416"/>
                  <a:pt x="510149" y="941210"/>
                  <a:pt x="608186" y="807522"/>
                </a:cubicBezTo>
                <a:cubicBezTo>
                  <a:pt x="676206" y="714767"/>
                  <a:pt x="772689" y="588767"/>
                  <a:pt x="833817" y="486888"/>
                </a:cubicBezTo>
                <a:cubicBezTo>
                  <a:pt x="857568" y="447304"/>
                  <a:pt x="878041" y="405558"/>
                  <a:pt x="905069" y="368135"/>
                </a:cubicBezTo>
                <a:cubicBezTo>
                  <a:pt x="929706" y="334023"/>
                  <a:pt x="962199" y="306219"/>
                  <a:pt x="988196" y="273132"/>
                </a:cubicBezTo>
                <a:cubicBezTo>
                  <a:pt x="1005832" y="250687"/>
                  <a:pt x="1018909" y="224965"/>
                  <a:pt x="1035698" y="201880"/>
                </a:cubicBezTo>
                <a:cubicBezTo>
                  <a:pt x="1050606" y="181382"/>
                  <a:pt x="1067991" y="162781"/>
                  <a:pt x="1083199" y="142504"/>
                </a:cubicBezTo>
                <a:cubicBezTo>
                  <a:pt x="1110642" y="105913"/>
                  <a:pt x="1103475" y="101663"/>
                  <a:pt x="1142575" y="71252"/>
                </a:cubicBezTo>
                <a:cubicBezTo>
                  <a:pt x="1165107" y="53727"/>
                  <a:pt x="1213827" y="23751"/>
                  <a:pt x="1213827" y="23751"/>
                </a:cubicBezTo>
                <a:cubicBezTo>
                  <a:pt x="1168029" y="161149"/>
                  <a:pt x="1219924" y="32831"/>
                  <a:pt x="1142575" y="154379"/>
                </a:cubicBezTo>
                <a:cubicBezTo>
                  <a:pt x="1111009" y="203983"/>
                  <a:pt x="1097497" y="256413"/>
                  <a:pt x="1071324" y="308758"/>
                </a:cubicBezTo>
                <a:cubicBezTo>
                  <a:pt x="1057051" y="337303"/>
                  <a:pt x="1037632" y="363115"/>
                  <a:pt x="1023822" y="391886"/>
                </a:cubicBezTo>
                <a:cubicBezTo>
                  <a:pt x="990081" y="462179"/>
                  <a:pt x="956198" y="532634"/>
                  <a:pt x="928820" y="605641"/>
                </a:cubicBezTo>
                <a:cubicBezTo>
                  <a:pt x="916945" y="637309"/>
                  <a:pt x="906930" y="669738"/>
                  <a:pt x="893194" y="700644"/>
                </a:cubicBezTo>
                <a:cubicBezTo>
                  <a:pt x="875220" y="741086"/>
                  <a:pt x="847812" y="777411"/>
                  <a:pt x="833817" y="819397"/>
                </a:cubicBezTo>
                <a:cubicBezTo>
                  <a:pt x="802051" y="914695"/>
                  <a:pt x="825705" y="871100"/>
                  <a:pt x="762565" y="950026"/>
                </a:cubicBezTo>
                <a:cubicBezTo>
                  <a:pt x="758607" y="961901"/>
                  <a:pt x="738172" y="985652"/>
                  <a:pt x="750690" y="985652"/>
                </a:cubicBezTo>
                <a:cubicBezTo>
                  <a:pt x="764962" y="985652"/>
                  <a:pt x="766255" y="961718"/>
                  <a:pt x="774440" y="950026"/>
                </a:cubicBezTo>
                <a:cubicBezTo>
                  <a:pt x="793967" y="922130"/>
                  <a:pt x="814290" y="894795"/>
                  <a:pt x="833817" y="866899"/>
                </a:cubicBezTo>
                <a:cubicBezTo>
                  <a:pt x="869709" y="815624"/>
                  <a:pt x="901596" y="761392"/>
                  <a:pt x="940695" y="712519"/>
                </a:cubicBezTo>
                <a:cubicBezTo>
                  <a:pt x="996423" y="642860"/>
                  <a:pt x="1015521" y="621583"/>
                  <a:pt x="1071324" y="534390"/>
                </a:cubicBezTo>
                <a:cubicBezTo>
                  <a:pt x="1108650" y="476067"/>
                  <a:pt x="1136655" y="411656"/>
                  <a:pt x="1178201" y="356260"/>
                </a:cubicBezTo>
                <a:cubicBezTo>
                  <a:pt x="1190076" y="340426"/>
                  <a:pt x="1203854" y="325854"/>
                  <a:pt x="1213827" y="308758"/>
                </a:cubicBezTo>
                <a:cubicBezTo>
                  <a:pt x="1231667" y="278176"/>
                  <a:pt x="1288528" y="191090"/>
                  <a:pt x="1261329" y="213756"/>
                </a:cubicBezTo>
                <a:cubicBezTo>
                  <a:pt x="1137214" y="317184"/>
                  <a:pt x="1212395" y="247574"/>
                  <a:pt x="1059448" y="427512"/>
                </a:cubicBezTo>
                <a:cubicBezTo>
                  <a:pt x="959534" y="545058"/>
                  <a:pt x="1004982" y="487794"/>
                  <a:pt x="893194" y="629392"/>
                </a:cubicBezTo>
                <a:cubicBezTo>
                  <a:pt x="865227" y="664816"/>
                  <a:pt x="841980" y="704356"/>
                  <a:pt x="810066" y="736270"/>
                </a:cubicBezTo>
                <a:cubicBezTo>
                  <a:pt x="794232" y="752104"/>
                  <a:pt x="776000" y="765857"/>
                  <a:pt x="762565" y="783771"/>
                </a:cubicBezTo>
                <a:cubicBezTo>
                  <a:pt x="740159" y="813646"/>
                  <a:pt x="724894" y="848386"/>
                  <a:pt x="703188" y="878774"/>
                </a:cubicBezTo>
                <a:cubicBezTo>
                  <a:pt x="685218" y="903932"/>
                  <a:pt x="661996" y="925023"/>
                  <a:pt x="643812" y="950026"/>
                </a:cubicBezTo>
                <a:cubicBezTo>
                  <a:pt x="630236" y="968693"/>
                  <a:pt x="621422" y="990494"/>
                  <a:pt x="608186" y="1009403"/>
                </a:cubicBezTo>
                <a:cubicBezTo>
                  <a:pt x="593651" y="1030167"/>
                  <a:pt x="573969" y="1047193"/>
                  <a:pt x="560685" y="1068779"/>
                </a:cubicBezTo>
                <a:cubicBezTo>
                  <a:pt x="443012" y="1259997"/>
                  <a:pt x="577420" y="1083486"/>
                  <a:pt x="465682" y="1223158"/>
                </a:cubicBezTo>
                <a:cubicBezTo>
                  <a:pt x="465682" y="1223158"/>
                  <a:pt x="503787" y="1166621"/>
                  <a:pt x="525059" y="1140031"/>
                </a:cubicBezTo>
                <a:cubicBezTo>
                  <a:pt x="551345" y="1107173"/>
                  <a:pt x="583627" y="1079197"/>
                  <a:pt x="608186" y="1045028"/>
                </a:cubicBezTo>
                <a:cubicBezTo>
                  <a:pt x="674825" y="952313"/>
                  <a:pt x="727649" y="849802"/>
                  <a:pt x="798191" y="760021"/>
                </a:cubicBezTo>
                <a:cubicBezTo>
                  <a:pt x="887880" y="645871"/>
                  <a:pt x="1017789" y="484063"/>
                  <a:pt x="1095074" y="368135"/>
                </a:cubicBezTo>
                <a:cubicBezTo>
                  <a:pt x="1126742" y="320634"/>
                  <a:pt x="1159820" y="274043"/>
                  <a:pt x="1190077" y="225631"/>
                </a:cubicBezTo>
                <a:cubicBezTo>
                  <a:pt x="1199459" y="210619"/>
                  <a:pt x="1203538" y="192535"/>
                  <a:pt x="1213827" y="178130"/>
                </a:cubicBezTo>
                <a:cubicBezTo>
                  <a:pt x="1223588" y="164464"/>
                  <a:pt x="1239376" y="155939"/>
                  <a:pt x="1249453" y="142504"/>
                </a:cubicBezTo>
                <a:cubicBezTo>
                  <a:pt x="1263302" y="124039"/>
                  <a:pt x="1272276" y="102332"/>
                  <a:pt x="1285079" y="83127"/>
                </a:cubicBezTo>
                <a:cubicBezTo>
                  <a:pt x="1296058" y="66659"/>
                  <a:pt x="1309201" y="51731"/>
                  <a:pt x="1320705" y="35626"/>
                </a:cubicBezTo>
                <a:cubicBezTo>
                  <a:pt x="1329001" y="24012"/>
                  <a:pt x="1336539" y="11875"/>
                  <a:pt x="1344456" y="0"/>
                </a:cubicBezTo>
                <a:cubicBezTo>
                  <a:pt x="1300751" y="174818"/>
                  <a:pt x="1351817" y="26632"/>
                  <a:pt x="1273204" y="154379"/>
                </a:cubicBezTo>
                <a:cubicBezTo>
                  <a:pt x="1254648" y="184532"/>
                  <a:pt x="1244468" y="219358"/>
                  <a:pt x="1225703" y="249382"/>
                </a:cubicBezTo>
                <a:cubicBezTo>
                  <a:pt x="1184968" y="314558"/>
                  <a:pt x="1141189" y="377900"/>
                  <a:pt x="1095074" y="439387"/>
                </a:cubicBezTo>
                <a:cubicBezTo>
                  <a:pt x="1033233" y="521841"/>
                  <a:pt x="985163" y="583634"/>
                  <a:pt x="928820" y="665018"/>
                </a:cubicBezTo>
                <a:cubicBezTo>
                  <a:pt x="912572" y="688487"/>
                  <a:pt x="899150" y="713980"/>
                  <a:pt x="881318" y="736270"/>
                </a:cubicBezTo>
                <a:cubicBezTo>
                  <a:pt x="865484" y="756062"/>
                  <a:pt x="847877" y="774557"/>
                  <a:pt x="833817" y="795647"/>
                </a:cubicBezTo>
                <a:cubicBezTo>
                  <a:pt x="823997" y="810376"/>
                  <a:pt x="819886" y="828419"/>
                  <a:pt x="810066" y="843148"/>
                </a:cubicBezTo>
                <a:cubicBezTo>
                  <a:pt x="788108" y="876084"/>
                  <a:pt x="756516" y="902745"/>
                  <a:pt x="738814" y="938151"/>
                </a:cubicBezTo>
                <a:cubicBezTo>
                  <a:pt x="730897" y="953985"/>
                  <a:pt x="722037" y="969381"/>
                  <a:pt x="715064" y="985652"/>
                </a:cubicBezTo>
                <a:cubicBezTo>
                  <a:pt x="710133" y="997158"/>
                  <a:pt x="691992" y="1026876"/>
                  <a:pt x="703188" y="1021278"/>
                </a:cubicBezTo>
                <a:cubicBezTo>
                  <a:pt x="720891" y="1012427"/>
                  <a:pt x="724819" y="987772"/>
                  <a:pt x="738814" y="973777"/>
                </a:cubicBezTo>
                <a:cubicBezTo>
                  <a:pt x="752809" y="959782"/>
                  <a:pt x="771726" y="951525"/>
                  <a:pt x="786316" y="938151"/>
                </a:cubicBezTo>
                <a:cubicBezTo>
                  <a:pt x="884054" y="848557"/>
                  <a:pt x="931830" y="784217"/>
                  <a:pt x="1023822" y="676893"/>
                </a:cubicBezTo>
                <a:cubicBezTo>
                  <a:pt x="1047573" y="649184"/>
                  <a:pt x="1073609" y="623281"/>
                  <a:pt x="1095074" y="593766"/>
                </a:cubicBezTo>
                <a:lnTo>
                  <a:pt x="1190077" y="463138"/>
                </a:lnTo>
                <a:cubicBezTo>
                  <a:pt x="1210014" y="435533"/>
                  <a:pt x="1228547" y="406889"/>
                  <a:pt x="1249453" y="380010"/>
                </a:cubicBezTo>
                <a:lnTo>
                  <a:pt x="1332581" y="273132"/>
                </a:lnTo>
                <a:cubicBezTo>
                  <a:pt x="1340498" y="285007"/>
                  <a:pt x="1361131" y="295317"/>
                  <a:pt x="1356331" y="308758"/>
                </a:cubicBezTo>
                <a:cubicBezTo>
                  <a:pt x="1338972" y="357363"/>
                  <a:pt x="1296285" y="393224"/>
                  <a:pt x="1273204" y="439387"/>
                </a:cubicBezTo>
                <a:cubicBezTo>
                  <a:pt x="1257370" y="471055"/>
                  <a:pt x="1242975" y="503483"/>
                  <a:pt x="1225703" y="534390"/>
                </a:cubicBezTo>
                <a:cubicBezTo>
                  <a:pt x="1167741" y="638112"/>
                  <a:pt x="1094378" y="733936"/>
                  <a:pt x="1047573" y="843148"/>
                </a:cubicBezTo>
                <a:cubicBezTo>
                  <a:pt x="1035698" y="870857"/>
                  <a:pt x="1027052" y="900185"/>
                  <a:pt x="1011947" y="926275"/>
                </a:cubicBezTo>
                <a:cubicBezTo>
                  <a:pt x="983343" y="975682"/>
                  <a:pt x="945710" y="1019466"/>
                  <a:pt x="916944" y="1068779"/>
                </a:cubicBezTo>
                <a:cubicBezTo>
                  <a:pt x="890184" y="1114653"/>
                  <a:pt x="871123" y="1164660"/>
                  <a:pt x="845692" y="1211283"/>
                </a:cubicBezTo>
                <a:cubicBezTo>
                  <a:pt x="823587" y="1251809"/>
                  <a:pt x="796164" y="1289304"/>
                  <a:pt x="774440" y="1330036"/>
                </a:cubicBezTo>
                <a:cubicBezTo>
                  <a:pt x="764409" y="1348845"/>
                  <a:pt x="760618" y="1370549"/>
                  <a:pt x="750690" y="1389413"/>
                </a:cubicBezTo>
                <a:cubicBezTo>
                  <a:pt x="720962" y="1445895"/>
                  <a:pt x="686447" y="1499740"/>
                  <a:pt x="655687" y="1555667"/>
                </a:cubicBezTo>
                <a:cubicBezTo>
                  <a:pt x="642890" y="1578934"/>
                  <a:pt x="633441" y="1603982"/>
                  <a:pt x="620061" y="1626919"/>
                </a:cubicBezTo>
                <a:cubicBezTo>
                  <a:pt x="605678" y="1651575"/>
                  <a:pt x="545480" y="1707197"/>
                  <a:pt x="572560" y="1698171"/>
                </a:cubicBezTo>
                <a:lnTo>
                  <a:pt x="608186" y="1686296"/>
                </a:lnTo>
                <a:cubicBezTo>
                  <a:pt x="651729" y="1634836"/>
                  <a:pt x="694581" y="1582785"/>
                  <a:pt x="738814" y="1531917"/>
                </a:cubicBezTo>
                <a:cubicBezTo>
                  <a:pt x="738989" y="1531716"/>
                  <a:pt x="952396" y="1294611"/>
                  <a:pt x="952570" y="1294410"/>
                </a:cubicBezTo>
                <a:cubicBezTo>
                  <a:pt x="992985" y="1247613"/>
                  <a:pt x="1031739" y="1199407"/>
                  <a:pt x="1071324" y="1151906"/>
                </a:cubicBezTo>
                <a:lnTo>
                  <a:pt x="1130700" y="1080654"/>
                </a:lnTo>
                <a:cubicBezTo>
                  <a:pt x="1238777" y="949418"/>
                  <a:pt x="1230277" y="959154"/>
                  <a:pt x="1332581" y="831273"/>
                </a:cubicBezTo>
                <a:cubicBezTo>
                  <a:pt x="1364249" y="791688"/>
                  <a:pt x="1391738" y="748364"/>
                  <a:pt x="1427583" y="712519"/>
                </a:cubicBezTo>
                <a:cubicBezTo>
                  <a:pt x="1455292" y="684810"/>
                  <a:pt x="1485800" y="659641"/>
                  <a:pt x="1510711" y="629392"/>
                </a:cubicBezTo>
                <a:cubicBezTo>
                  <a:pt x="1541428" y="592093"/>
                  <a:pt x="1559671" y="544806"/>
                  <a:pt x="1593838" y="510639"/>
                </a:cubicBezTo>
                <a:cubicBezTo>
                  <a:pt x="1700004" y="404473"/>
                  <a:pt x="1581234" y="526741"/>
                  <a:pt x="1688840" y="403761"/>
                </a:cubicBezTo>
                <a:cubicBezTo>
                  <a:pt x="1752848" y="330608"/>
                  <a:pt x="1699607" y="405423"/>
                  <a:pt x="1748217" y="332509"/>
                </a:cubicBezTo>
                <a:cubicBezTo>
                  <a:pt x="1727206" y="395544"/>
                  <a:pt x="1722641" y="417827"/>
                  <a:pt x="1665090" y="486888"/>
                </a:cubicBezTo>
                <a:cubicBezTo>
                  <a:pt x="1645298" y="510639"/>
                  <a:pt x="1622862" y="532416"/>
                  <a:pt x="1605713" y="558140"/>
                </a:cubicBezTo>
                <a:cubicBezTo>
                  <a:pt x="1401043" y="865145"/>
                  <a:pt x="1751529" y="400319"/>
                  <a:pt x="1439459" y="831273"/>
                </a:cubicBezTo>
                <a:cubicBezTo>
                  <a:pt x="1394861" y="892860"/>
                  <a:pt x="1344153" y="949785"/>
                  <a:pt x="1296955" y="1009403"/>
                </a:cubicBezTo>
                <a:cubicBezTo>
                  <a:pt x="1268941" y="1044789"/>
                  <a:pt x="1241345" y="1080507"/>
                  <a:pt x="1213827" y="1116280"/>
                </a:cubicBezTo>
                <a:cubicBezTo>
                  <a:pt x="1201759" y="1131968"/>
                  <a:pt x="1190872" y="1148577"/>
                  <a:pt x="1178201" y="1163782"/>
                </a:cubicBezTo>
                <a:cubicBezTo>
                  <a:pt x="1158409" y="1187533"/>
                  <a:pt x="1137806" y="1210630"/>
                  <a:pt x="1118825" y="1235034"/>
                </a:cubicBezTo>
                <a:cubicBezTo>
                  <a:pt x="1110063" y="1246300"/>
                  <a:pt x="1104211" y="1259696"/>
                  <a:pt x="1095074" y="1270660"/>
                </a:cubicBezTo>
                <a:cubicBezTo>
                  <a:pt x="1084323" y="1283562"/>
                  <a:pt x="1059448" y="1323080"/>
                  <a:pt x="1059448" y="1306286"/>
                </a:cubicBezTo>
                <a:cubicBezTo>
                  <a:pt x="1059448" y="1286751"/>
                  <a:pt x="1134097" y="1197314"/>
                  <a:pt x="1142575" y="1187532"/>
                </a:cubicBezTo>
                <a:cubicBezTo>
                  <a:pt x="1371299" y="923619"/>
                  <a:pt x="1117235" y="1241849"/>
                  <a:pt x="1451334" y="807522"/>
                </a:cubicBezTo>
                <a:cubicBezTo>
                  <a:pt x="1463402" y="791834"/>
                  <a:pt x="1475319" y="776028"/>
                  <a:pt x="1486960" y="760021"/>
                </a:cubicBezTo>
                <a:cubicBezTo>
                  <a:pt x="1506988" y="732482"/>
                  <a:pt x="1546337" y="676893"/>
                  <a:pt x="1546337" y="676893"/>
                </a:cubicBezTo>
                <a:cubicBezTo>
                  <a:pt x="1560948" y="633058"/>
                  <a:pt x="1560184" y="626762"/>
                  <a:pt x="1593838" y="581891"/>
                </a:cubicBezTo>
                <a:cubicBezTo>
                  <a:pt x="1603915" y="568456"/>
                  <a:pt x="1617589" y="558140"/>
                  <a:pt x="1629464" y="546265"/>
                </a:cubicBezTo>
                <a:cubicBezTo>
                  <a:pt x="1656691" y="464580"/>
                  <a:pt x="1619450" y="563790"/>
                  <a:pt x="1676965" y="463138"/>
                </a:cubicBezTo>
                <a:cubicBezTo>
                  <a:pt x="1683175" y="452270"/>
                  <a:pt x="1700462" y="432161"/>
                  <a:pt x="1688840" y="427512"/>
                </a:cubicBezTo>
                <a:cubicBezTo>
                  <a:pt x="1666484" y="418569"/>
                  <a:pt x="1641339" y="435429"/>
                  <a:pt x="1617588" y="439387"/>
                </a:cubicBezTo>
                <a:cubicBezTo>
                  <a:pt x="1570087" y="467096"/>
                  <a:pt x="1519079" y="489519"/>
                  <a:pt x="1475085" y="522514"/>
                </a:cubicBezTo>
                <a:cubicBezTo>
                  <a:pt x="1100352" y="803563"/>
                  <a:pt x="1649363" y="396002"/>
                  <a:pt x="1285079" y="653143"/>
                </a:cubicBezTo>
                <a:cubicBezTo>
                  <a:pt x="1202085" y="711727"/>
                  <a:pt x="1062755" y="833417"/>
                  <a:pt x="1000072" y="890649"/>
                </a:cubicBezTo>
                <a:cubicBezTo>
                  <a:pt x="966999" y="920846"/>
                  <a:pt x="936737" y="953984"/>
                  <a:pt x="905069" y="985652"/>
                </a:cubicBezTo>
                <a:cubicBezTo>
                  <a:pt x="885277" y="1005444"/>
                  <a:pt x="861218" y="1021738"/>
                  <a:pt x="845692" y="1045028"/>
                </a:cubicBezTo>
                <a:cubicBezTo>
                  <a:pt x="837775" y="1056903"/>
                  <a:pt x="812805" y="1091618"/>
                  <a:pt x="821942" y="1080654"/>
                </a:cubicBezTo>
                <a:cubicBezTo>
                  <a:pt x="987861" y="881555"/>
                  <a:pt x="826428" y="1066757"/>
                  <a:pt x="976321" y="866899"/>
                </a:cubicBezTo>
                <a:cubicBezTo>
                  <a:pt x="1010077" y="821891"/>
                  <a:pt x="1049024" y="780961"/>
                  <a:pt x="1083199" y="736270"/>
                </a:cubicBezTo>
                <a:cubicBezTo>
                  <a:pt x="1100538" y="713595"/>
                  <a:pt x="1113361" y="687693"/>
                  <a:pt x="1130700" y="665018"/>
                </a:cubicBezTo>
                <a:cubicBezTo>
                  <a:pt x="1164875" y="620328"/>
                  <a:pt x="1204488" y="579889"/>
                  <a:pt x="1237578" y="534390"/>
                </a:cubicBezTo>
                <a:cubicBezTo>
                  <a:pt x="1267935" y="492650"/>
                  <a:pt x="1291465" y="446291"/>
                  <a:pt x="1320705" y="403761"/>
                </a:cubicBezTo>
                <a:cubicBezTo>
                  <a:pt x="1335065" y="382874"/>
                  <a:pt x="1353779" y="365224"/>
                  <a:pt x="1368207" y="344384"/>
                </a:cubicBezTo>
                <a:cubicBezTo>
                  <a:pt x="1389463" y="313680"/>
                  <a:pt x="1406869" y="280454"/>
                  <a:pt x="1427583" y="249382"/>
                </a:cubicBezTo>
                <a:cubicBezTo>
                  <a:pt x="1446472" y="221049"/>
                  <a:pt x="1467168" y="193963"/>
                  <a:pt x="1486960" y="166254"/>
                </a:cubicBezTo>
                <a:cubicBezTo>
                  <a:pt x="1490918" y="154379"/>
                  <a:pt x="1492900" y="141649"/>
                  <a:pt x="1498835" y="130628"/>
                </a:cubicBezTo>
                <a:cubicBezTo>
                  <a:pt x="1520721" y="89983"/>
                  <a:pt x="1570087" y="11875"/>
                  <a:pt x="1570087" y="11875"/>
                </a:cubicBezTo>
                <a:cubicBezTo>
                  <a:pt x="1574045" y="23750"/>
                  <a:pt x="1584998" y="35357"/>
                  <a:pt x="1581962" y="47501"/>
                </a:cubicBezTo>
                <a:cubicBezTo>
                  <a:pt x="1572506" y="85323"/>
                  <a:pt x="1553207" y="120195"/>
                  <a:pt x="1534461" y="154379"/>
                </a:cubicBezTo>
                <a:cubicBezTo>
                  <a:pt x="1485823" y="243072"/>
                  <a:pt x="1432125" y="328898"/>
                  <a:pt x="1380082" y="415636"/>
                </a:cubicBezTo>
                <a:cubicBezTo>
                  <a:pt x="1293025" y="560730"/>
                  <a:pt x="1271013" y="596687"/>
                  <a:pt x="1166326" y="736270"/>
                </a:cubicBezTo>
                <a:cubicBezTo>
                  <a:pt x="1147776" y="761003"/>
                  <a:pt x="1124779" y="782264"/>
                  <a:pt x="1106950" y="807522"/>
                </a:cubicBezTo>
                <a:cubicBezTo>
                  <a:pt x="1077186" y="849687"/>
                  <a:pt x="1054344" y="896531"/>
                  <a:pt x="1023822" y="938151"/>
                </a:cubicBezTo>
                <a:cubicBezTo>
                  <a:pt x="1010580" y="956208"/>
                  <a:pt x="990894" y="968651"/>
                  <a:pt x="976321" y="985652"/>
                </a:cubicBezTo>
                <a:cubicBezTo>
                  <a:pt x="967033" y="996488"/>
                  <a:pt x="961134" y="1009860"/>
                  <a:pt x="952570" y="1021278"/>
                </a:cubicBezTo>
                <a:cubicBezTo>
                  <a:pt x="937362" y="1041555"/>
                  <a:pt x="921908" y="1061710"/>
                  <a:pt x="905069" y="1080654"/>
                </a:cubicBezTo>
                <a:cubicBezTo>
                  <a:pt x="904228" y="1081601"/>
                  <a:pt x="833817" y="1145630"/>
                  <a:pt x="833817" y="1163782"/>
                </a:cubicBezTo>
                <a:lnTo>
                  <a:pt x="857568" y="1140031"/>
                </a:lnTo>
                <a:cubicBezTo>
                  <a:pt x="873402" y="1124197"/>
                  <a:pt x="890734" y="1109732"/>
                  <a:pt x="905069" y="1092530"/>
                </a:cubicBezTo>
                <a:cubicBezTo>
                  <a:pt x="956390" y="1030945"/>
                  <a:pt x="988657" y="994698"/>
                  <a:pt x="1035698" y="926275"/>
                </a:cubicBezTo>
                <a:cubicBezTo>
                  <a:pt x="1056854" y="895502"/>
                  <a:pt x="1076258" y="863530"/>
                  <a:pt x="1095074" y="831273"/>
                </a:cubicBezTo>
                <a:cubicBezTo>
                  <a:pt x="1103994" y="815982"/>
                  <a:pt x="1108673" y="798274"/>
                  <a:pt x="1118825" y="783771"/>
                </a:cubicBezTo>
                <a:cubicBezTo>
                  <a:pt x="1136554" y="758443"/>
                  <a:pt x="1158409" y="736270"/>
                  <a:pt x="1178201" y="712519"/>
                </a:cubicBezTo>
                <a:cubicBezTo>
                  <a:pt x="1182160" y="700644"/>
                  <a:pt x="1184479" y="688089"/>
                  <a:pt x="1190077" y="676893"/>
                </a:cubicBezTo>
                <a:cubicBezTo>
                  <a:pt x="1218224" y="620600"/>
                  <a:pt x="1250949" y="630661"/>
                  <a:pt x="1130700" y="665018"/>
                </a:cubicBezTo>
                <a:cubicBezTo>
                  <a:pt x="1099033" y="692727"/>
                  <a:pt x="1064409" y="717383"/>
                  <a:pt x="1035698" y="748145"/>
                </a:cubicBezTo>
                <a:cubicBezTo>
                  <a:pt x="1008689" y="777084"/>
                  <a:pt x="988842" y="811975"/>
                  <a:pt x="964446" y="843148"/>
                </a:cubicBezTo>
                <a:cubicBezTo>
                  <a:pt x="917582" y="903029"/>
                  <a:pt x="870207" y="962521"/>
                  <a:pt x="821942" y="1021278"/>
                </a:cubicBezTo>
                <a:cubicBezTo>
                  <a:pt x="779154" y="1073367"/>
                  <a:pt x="725995" y="1117854"/>
                  <a:pt x="691313" y="1175657"/>
                </a:cubicBezTo>
                <a:cubicBezTo>
                  <a:pt x="550799" y="1409846"/>
                  <a:pt x="673089" y="1215263"/>
                  <a:pt x="584435" y="1341912"/>
                </a:cubicBezTo>
                <a:cubicBezTo>
                  <a:pt x="568066" y="1365297"/>
                  <a:pt x="514098" y="1430291"/>
                  <a:pt x="536934" y="1413164"/>
                </a:cubicBezTo>
                <a:cubicBezTo>
                  <a:pt x="609558" y="1358695"/>
                  <a:pt x="594661" y="1373367"/>
                  <a:pt x="679438" y="1282535"/>
                </a:cubicBezTo>
                <a:cubicBezTo>
                  <a:pt x="704339" y="1255855"/>
                  <a:pt x="725730" y="1226032"/>
                  <a:pt x="750690" y="1199408"/>
                </a:cubicBezTo>
                <a:cubicBezTo>
                  <a:pt x="785149" y="1162652"/>
                  <a:pt x="824571" y="1130604"/>
                  <a:pt x="857568" y="1092530"/>
                </a:cubicBezTo>
                <a:cubicBezTo>
                  <a:pt x="876263" y="1070959"/>
                  <a:pt x="887237" y="1043568"/>
                  <a:pt x="905069" y="1021278"/>
                </a:cubicBezTo>
                <a:cubicBezTo>
                  <a:pt x="966492" y="944499"/>
                  <a:pt x="1044486" y="879961"/>
                  <a:pt x="1095074" y="795647"/>
                </a:cubicBezTo>
                <a:cubicBezTo>
                  <a:pt x="1118825" y="756062"/>
                  <a:pt x="1140719" y="715303"/>
                  <a:pt x="1166326" y="676893"/>
                </a:cubicBezTo>
                <a:cubicBezTo>
                  <a:pt x="1196191" y="632095"/>
                  <a:pt x="1237251" y="594421"/>
                  <a:pt x="1261329" y="546265"/>
                </a:cubicBezTo>
                <a:cubicBezTo>
                  <a:pt x="1280776" y="507371"/>
                  <a:pt x="1313340" y="434878"/>
                  <a:pt x="1344456" y="403761"/>
                </a:cubicBezTo>
                <a:cubicBezTo>
                  <a:pt x="1356973" y="391243"/>
                  <a:pt x="1331327" y="437100"/>
                  <a:pt x="1320705" y="451262"/>
                </a:cubicBezTo>
                <a:cubicBezTo>
                  <a:pt x="1296954" y="482930"/>
                  <a:pt x="1270328" y="512632"/>
                  <a:pt x="1249453" y="546265"/>
                </a:cubicBezTo>
                <a:cubicBezTo>
                  <a:pt x="1198963" y="627611"/>
                  <a:pt x="1154451" y="712520"/>
                  <a:pt x="1106950" y="795647"/>
                </a:cubicBezTo>
                <a:cubicBezTo>
                  <a:pt x="1091116" y="823356"/>
                  <a:pt x="1075438" y="851155"/>
                  <a:pt x="1059448" y="878774"/>
                </a:cubicBezTo>
                <a:cubicBezTo>
                  <a:pt x="1031895" y="926366"/>
                  <a:pt x="1000914" y="972091"/>
                  <a:pt x="976321" y="1021278"/>
                </a:cubicBezTo>
                <a:cubicBezTo>
                  <a:pt x="952570" y="1068779"/>
                  <a:pt x="929918" y="1116846"/>
                  <a:pt x="905069" y="1163782"/>
                </a:cubicBezTo>
                <a:cubicBezTo>
                  <a:pt x="894270" y="1184181"/>
                  <a:pt x="880305" y="1202792"/>
                  <a:pt x="869443" y="1223158"/>
                </a:cubicBezTo>
                <a:cubicBezTo>
                  <a:pt x="848616" y="1262208"/>
                  <a:pt x="834615" y="1305088"/>
                  <a:pt x="810066" y="1341912"/>
                </a:cubicBezTo>
                <a:cubicBezTo>
                  <a:pt x="802149" y="1353787"/>
                  <a:pt x="792112" y="1364496"/>
                  <a:pt x="786316" y="1377538"/>
                </a:cubicBezTo>
                <a:cubicBezTo>
                  <a:pt x="776148" y="1400416"/>
                  <a:pt x="744862" y="1466493"/>
                  <a:pt x="762565" y="1448790"/>
                </a:cubicBezTo>
                <a:cubicBezTo>
                  <a:pt x="814025" y="1397330"/>
                  <a:pt x="862175" y="1342333"/>
                  <a:pt x="916944" y="1294410"/>
                </a:cubicBezTo>
                <a:cubicBezTo>
                  <a:pt x="1010516" y="1212535"/>
                  <a:pt x="1040145" y="1190329"/>
                  <a:pt x="1130700" y="1092530"/>
                </a:cubicBezTo>
                <a:cubicBezTo>
                  <a:pt x="1191673" y="1026679"/>
                  <a:pt x="1250634" y="958966"/>
                  <a:pt x="1308830" y="890649"/>
                </a:cubicBezTo>
                <a:cubicBezTo>
                  <a:pt x="1460475" y="712632"/>
                  <a:pt x="1352698" y="823031"/>
                  <a:pt x="1439459" y="736270"/>
                </a:cubicBezTo>
                <a:cubicBezTo>
                  <a:pt x="1493912" y="627361"/>
                  <a:pt x="1421937" y="758797"/>
                  <a:pt x="1522586" y="629392"/>
                </a:cubicBezTo>
                <a:cubicBezTo>
                  <a:pt x="1533454" y="615418"/>
                  <a:pt x="1536955" y="596903"/>
                  <a:pt x="1546337" y="581891"/>
                </a:cubicBezTo>
                <a:cubicBezTo>
                  <a:pt x="1556827" y="565107"/>
                  <a:pt x="1600338" y="541741"/>
                  <a:pt x="1581962" y="534390"/>
                </a:cubicBezTo>
                <a:cubicBezTo>
                  <a:pt x="1551655" y="522267"/>
                  <a:pt x="1518627" y="550223"/>
                  <a:pt x="1486960" y="558140"/>
                </a:cubicBezTo>
                <a:cubicBezTo>
                  <a:pt x="1435500" y="617517"/>
                  <a:pt x="1384641" y="677419"/>
                  <a:pt x="1332581" y="736270"/>
                </a:cubicBezTo>
                <a:cubicBezTo>
                  <a:pt x="1293591" y="780346"/>
                  <a:pt x="1245898" y="817559"/>
                  <a:pt x="1213827" y="866899"/>
                </a:cubicBezTo>
                <a:cubicBezTo>
                  <a:pt x="1162367" y="946068"/>
                  <a:pt x="1126215" y="1037638"/>
                  <a:pt x="1059448" y="1104405"/>
                </a:cubicBezTo>
                <a:cubicBezTo>
                  <a:pt x="1043614" y="1120239"/>
                  <a:pt x="1025189" y="1133849"/>
                  <a:pt x="1011947" y="1151906"/>
                </a:cubicBezTo>
                <a:cubicBezTo>
                  <a:pt x="981426" y="1193526"/>
                  <a:pt x="965315" y="1246040"/>
                  <a:pt x="928820" y="1282535"/>
                </a:cubicBezTo>
                <a:cubicBezTo>
                  <a:pt x="912986" y="1298369"/>
                  <a:pt x="895306" y="1312550"/>
                  <a:pt x="881318" y="1330036"/>
                </a:cubicBezTo>
                <a:cubicBezTo>
                  <a:pt x="863486" y="1352326"/>
                  <a:pt x="816690" y="1424124"/>
                  <a:pt x="833817" y="1401288"/>
                </a:cubicBezTo>
                <a:cubicBezTo>
                  <a:pt x="869443" y="1353787"/>
                  <a:pt x="900573" y="1302554"/>
                  <a:pt x="940695" y="1258784"/>
                </a:cubicBezTo>
                <a:cubicBezTo>
                  <a:pt x="1071324" y="1116280"/>
                  <a:pt x="1209689" y="980500"/>
                  <a:pt x="1332581" y="831273"/>
                </a:cubicBezTo>
                <a:lnTo>
                  <a:pt x="1498835" y="629392"/>
                </a:lnTo>
                <a:cubicBezTo>
                  <a:pt x="1547570" y="569827"/>
                  <a:pt x="1586994" y="519214"/>
                  <a:pt x="1629464" y="451262"/>
                </a:cubicBezTo>
                <a:cubicBezTo>
                  <a:pt x="1649256" y="419595"/>
                  <a:pt x="1668791" y="387765"/>
                  <a:pt x="1688840" y="356260"/>
                </a:cubicBezTo>
                <a:cubicBezTo>
                  <a:pt x="1696503" y="344219"/>
                  <a:pt x="1723736" y="311718"/>
                  <a:pt x="1712591" y="320634"/>
                </a:cubicBezTo>
                <a:cubicBezTo>
                  <a:pt x="1669390" y="355194"/>
                  <a:pt x="1641398" y="374003"/>
                  <a:pt x="1605713" y="415636"/>
                </a:cubicBezTo>
                <a:cubicBezTo>
                  <a:pt x="1572723" y="454125"/>
                  <a:pt x="1543364" y="495614"/>
                  <a:pt x="1510711" y="534390"/>
                </a:cubicBezTo>
                <a:cubicBezTo>
                  <a:pt x="1374241" y="696448"/>
                  <a:pt x="1318777" y="718800"/>
                  <a:pt x="1190077" y="961901"/>
                </a:cubicBezTo>
                <a:cubicBezTo>
                  <a:pt x="1154451" y="1029195"/>
                  <a:pt x="1121291" y="1097853"/>
                  <a:pt x="1083199" y="1163782"/>
                </a:cubicBezTo>
                <a:cubicBezTo>
                  <a:pt x="1018330" y="1276055"/>
                  <a:pt x="973005" y="1404604"/>
                  <a:pt x="881318" y="1496291"/>
                </a:cubicBezTo>
                <a:cubicBezTo>
                  <a:pt x="869443" y="1508166"/>
                  <a:pt x="854708" y="1517748"/>
                  <a:pt x="845692" y="1531917"/>
                </a:cubicBezTo>
                <a:cubicBezTo>
                  <a:pt x="826684" y="1561787"/>
                  <a:pt x="816031" y="1596337"/>
                  <a:pt x="798191" y="1626919"/>
                </a:cubicBezTo>
                <a:cubicBezTo>
                  <a:pt x="788218" y="1644015"/>
                  <a:pt x="773915" y="1658206"/>
                  <a:pt x="762565" y="1674421"/>
                </a:cubicBezTo>
                <a:cubicBezTo>
                  <a:pt x="746196" y="1697806"/>
                  <a:pt x="702299" y="1771204"/>
                  <a:pt x="715064" y="1745673"/>
                </a:cubicBezTo>
                <a:cubicBezTo>
                  <a:pt x="722981" y="1729839"/>
                  <a:pt x="729432" y="1713183"/>
                  <a:pt x="738814" y="1698171"/>
                </a:cubicBezTo>
                <a:cubicBezTo>
                  <a:pt x="776081" y="1638543"/>
                  <a:pt x="817534" y="1611036"/>
                  <a:pt x="869443" y="1555667"/>
                </a:cubicBezTo>
                <a:cubicBezTo>
                  <a:pt x="1091782" y="1318506"/>
                  <a:pt x="789488" y="1618009"/>
                  <a:pt x="1071324" y="1353787"/>
                </a:cubicBezTo>
                <a:cubicBezTo>
                  <a:pt x="1095828" y="1330815"/>
                  <a:pt x="1117073" y="1304394"/>
                  <a:pt x="1142575" y="1282535"/>
                </a:cubicBezTo>
                <a:cubicBezTo>
                  <a:pt x="1200308" y="1233049"/>
                  <a:pt x="1262972" y="1189517"/>
                  <a:pt x="1320705" y="1140031"/>
                </a:cubicBezTo>
                <a:cubicBezTo>
                  <a:pt x="1376123" y="1092530"/>
                  <a:pt x="1435348" y="1049139"/>
                  <a:pt x="1486960" y="997527"/>
                </a:cubicBezTo>
                <a:cubicBezTo>
                  <a:pt x="1502794" y="981693"/>
                  <a:pt x="1521291" y="968135"/>
                  <a:pt x="1534461" y="950026"/>
                </a:cubicBezTo>
                <a:cubicBezTo>
                  <a:pt x="1553232" y="924216"/>
                  <a:pt x="1566680" y="894916"/>
                  <a:pt x="1581962" y="866899"/>
                </a:cubicBezTo>
                <a:cubicBezTo>
                  <a:pt x="1590439" y="851358"/>
                  <a:pt x="1618231" y="806879"/>
                  <a:pt x="1605713" y="819397"/>
                </a:cubicBezTo>
                <a:cubicBezTo>
                  <a:pt x="1341589" y="1083521"/>
                  <a:pt x="1569946" y="862012"/>
                  <a:pt x="1475085" y="997527"/>
                </a:cubicBezTo>
                <a:cubicBezTo>
                  <a:pt x="1457356" y="1022855"/>
                  <a:pt x="1432426" y="1042773"/>
                  <a:pt x="1415708" y="1068779"/>
                </a:cubicBezTo>
                <a:cubicBezTo>
                  <a:pt x="1396562" y="1098561"/>
                  <a:pt x="1385773" y="1133041"/>
                  <a:pt x="1368207" y="1163782"/>
                </a:cubicBezTo>
                <a:cubicBezTo>
                  <a:pt x="1354045" y="1188566"/>
                  <a:pt x="1320705" y="1235034"/>
                  <a:pt x="1320705" y="1235034"/>
                </a:cubicBezTo>
                <a:cubicBezTo>
                  <a:pt x="1316747" y="1246909"/>
                  <a:pt x="1296312" y="1270660"/>
                  <a:pt x="1308830" y="1270660"/>
                </a:cubicBezTo>
                <a:cubicBezTo>
                  <a:pt x="1325624" y="1270660"/>
                  <a:pt x="1333397" y="1247673"/>
                  <a:pt x="1344456" y="1235034"/>
                </a:cubicBezTo>
                <a:cubicBezTo>
                  <a:pt x="1361147" y="1215959"/>
                  <a:pt x="1377598" y="1196544"/>
                  <a:pt x="1391957" y="1175657"/>
                </a:cubicBezTo>
                <a:cubicBezTo>
                  <a:pt x="1421197" y="1133127"/>
                  <a:pt x="1445086" y="1087026"/>
                  <a:pt x="1475085" y="1045028"/>
                </a:cubicBezTo>
                <a:cubicBezTo>
                  <a:pt x="1504549" y="1003778"/>
                  <a:pt x="1539672" y="966829"/>
                  <a:pt x="1570087" y="926275"/>
                </a:cubicBezTo>
                <a:cubicBezTo>
                  <a:pt x="1587214" y="903439"/>
                  <a:pt x="1600997" y="878251"/>
                  <a:pt x="1617588" y="855023"/>
                </a:cubicBezTo>
                <a:cubicBezTo>
                  <a:pt x="1640596" y="822812"/>
                  <a:pt x="1666882" y="792957"/>
                  <a:pt x="1688840" y="760021"/>
                </a:cubicBezTo>
                <a:cubicBezTo>
                  <a:pt x="1872155" y="485052"/>
                  <a:pt x="1641734" y="820588"/>
                  <a:pt x="1771968" y="653143"/>
                </a:cubicBezTo>
                <a:cubicBezTo>
                  <a:pt x="1789493" y="630611"/>
                  <a:pt x="1839654" y="561708"/>
                  <a:pt x="1819469" y="581891"/>
                </a:cubicBezTo>
                <a:cubicBezTo>
                  <a:pt x="1795390" y="605968"/>
                  <a:pt x="1781891" y="638859"/>
                  <a:pt x="1760092" y="665018"/>
                </a:cubicBezTo>
                <a:cubicBezTo>
                  <a:pt x="1683527" y="756898"/>
                  <a:pt x="1638643" y="806301"/>
                  <a:pt x="1570087" y="926275"/>
                </a:cubicBezTo>
                <a:cubicBezTo>
                  <a:pt x="1554253" y="953984"/>
                  <a:pt x="1539500" y="982340"/>
                  <a:pt x="1522586" y="1009403"/>
                </a:cubicBezTo>
                <a:cubicBezTo>
                  <a:pt x="1480105" y="1077372"/>
                  <a:pt x="1433195" y="1142553"/>
                  <a:pt x="1391957" y="1211283"/>
                </a:cubicBezTo>
                <a:cubicBezTo>
                  <a:pt x="1380082" y="1231075"/>
                  <a:pt x="1367540" y="1250483"/>
                  <a:pt x="1356331" y="1270660"/>
                </a:cubicBezTo>
                <a:cubicBezTo>
                  <a:pt x="1347734" y="1286135"/>
                  <a:pt x="1320063" y="1330679"/>
                  <a:pt x="1332581" y="1318161"/>
                </a:cubicBezTo>
                <a:cubicBezTo>
                  <a:pt x="1348902" y="1301840"/>
                  <a:pt x="1355026" y="1277732"/>
                  <a:pt x="1368207" y="1258784"/>
                </a:cubicBezTo>
                <a:cubicBezTo>
                  <a:pt x="1375370" y="1248487"/>
                  <a:pt x="1580382" y="964738"/>
                  <a:pt x="1617588" y="914400"/>
                </a:cubicBezTo>
                <a:cubicBezTo>
                  <a:pt x="1652881" y="866651"/>
                  <a:pt x="1689772" y="820082"/>
                  <a:pt x="1724466" y="771896"/>
                </a:cubicBezTo>
                <a:cubicBezTo>
                  <a:pt x="1761037" y="721103"/>
                  <a:pt x="1791276" y="665599"/>
                  <a:pt x="1831344" y="617517"/>
                </a:cubicBezTo>
                <a:cubicBezTo>
                  <a:pt x="1904880" y="529275"/>
                  <a:pt x="1907906" y="528826"/>
                  <a:pt x="1985724" y="415636"/>
                </a:cubicBezTo>
                <a:cubicBezTo>
                  <a:pt x="1998800" y="396616"/>
                  <a:pt x="2007501" y="374725"/>
                  <a:pt x="2021350" y="356260"/>
                </a:cubicBezTo>
                <a:cubicBezTo>
                  <a:pt x="2031426" y="342825"/>
                  <a:pt x="2045916" y="333273"/>
                  <a:pt x="2056975" y="320634"/>
                </a:cubicBezTo>
                <a:cubicBezTo>
                  <a:pt x="2073666" y="301559"/>
                  <a:pt x="2089942" y="282022"/>
                  <a:pt x="2104477" y="261257"/>
                </a:cubicBezTo>
                <a:cubicBezTo>
                  <a:pt x="2130572" y="223978"/>
                  <a:pt x="2144076" y="193934"/>
                  <a:pt x="2163853" y="154379"/>
                </a:cubicBezTo>
                <a:cubicBezTo>
                  <a:pt x="2159895" y="178130"/>
                  <a:pt x="2162230" y="203845"/>
                  <a:pt x="2151978" y="225631"/>
                </a:cubicBezTo>
                <a:cubicBezTo>
                  <a:pt x="2130002" y="272330"/>
                  <a:pt x="2096411" y="312623"/>
                  <a:pt x="2068851" y="356260"/>
                </a:cubicBezTo>
                <a:cubicBezTo>
                  <a:pt x="2048910" y="387834"/>
                  <a:pt x="2031179" y="420874"/>
                  <a:pt x="2009474" y="451262"/>
                </a:cubicBezTo>
                <a:cubicBezTo>
                  <a:pt x="1989682" y="478971"/>
                  <a:pt x="1968454" y="505709"/>
                  <a:pt x="1950098" y="534390"/>
                </a:cubicBezTo>
                <a:cubicBezTo>
                  <a:pt x="1905085" y="604722"/>
                  <a:pt x="1868583" y="680613"/>
                  <a:pt x="1819469" y="748145"/>
                </a:cubicBezTo>
                <a:cubicBezTo>
                  <a:pt x="1787801" y="791688"/>
                  <a:pt x="1754331" y="833976"/>
                  <a:pt x="1724466" y="878774"/>
                </a:cubicBezTo>
                <a:cubicBezTo>
                  <a:pt x="1708632" y="902525"/>
                  <a:pt x="1692290" y="925944"/>
                  <a:pt x="1676965" y="950026"/>
                </a:cubicBezTo>
                <a:cubicBezTo>
                  <a:pt x="1664573" y="969499"/>
                  <a:pt x="1654575" y="990494"/>
                  <a:pt x="1641339" y="1009403"/>
                </a:cubicBezTo>
                <a:cubicBezTo>
                  <a:pt x="1626804" y="1030167"/>
                  <a:pt x="1607898" y="1047690"/>
                  <a:pt x="1593838" y="1068779"/>
                </a:cubicBezTo>
                <a:cubicBezTo>
                  <a:pt x="1584018" y="1083508"/>
                  <a:pt x="1558754" y="1129880"/>
                  <a:pt x="1570087" y="1116280"/>
                </a:cubicBezTo>
                <a:cubicBezTo>
                  <a:pt x="1620770" y="1055461"/>
                  <a:pt x="1656610" y="982256"/>
                  <a:pt x="1712591" y="926275"/>
                </a:cubicBezTo>
                <a:cubicBezTo>
                  <a:pt x="1748217" y="890649"/>
                  <a:pt x="1785497" y="856604"/>
                  <a:pt x="1819469" y="819397"/>
                </a:cubicBezTo>
                <a:cubicBezTo>
                  <a:pt x="1868684" y="765495"/>
                  <a:pt x="1910361" y="704755"/>
                  <a:pt x="1961973" y="653143"/>
                </a:cubicBezTo>
                <a:cubicBezTo>
                  <a:pt x="2076236" y="538880"/>
                  <a:pt x="1877216" y="741805"/>
                  <a:pt x="2056975" y="534390"/>
                </a:cubicBezTo>
                <a:cubicBezTo>
                  <a:pt x="2086306" y="500547"/>
                  <a:pt x="2127136" y="476650"/>
                  <a:pt x="2151978" y="439387"/>
                </a:cubicBezTo>
                <a:cubicBezTo>
                  <a:pt x="2159895" y="427512"/>
                  <a:pt x="2175729" y="389489"/>
                  <a:pt x="2175729" y="403761"/>
                </a:cubicBezTo>
                <a:cubicBezTo>
                  <a:pt x="2175729" y="425078"/>
                  <a:pt x="2163596" y="445265"/>
                  <a:pt x="2151978" y="463138"/>
                </a:cubicBezTo>
                <a:cubicBezTo>
                  <a:pt x="2111850" y="524873"/>
                  <a:pt x="2060374" y="578828"/>
                  <a:pt x="2021350" y="641267"/>
                </a:cubicBezTo>
                <a:cubicBezTo>
                  <a:pt x="1697268" y="1159799"/>
                  <a:pt x="1950697" y="783001"/>
                  <a:pt x="1783843" y="997527"/>
                </a:cubicBezTo>
                <a:cubicBezTo>
                  <a:pt x="1747389" y="1044396"/>
                  <a:pt x="1709221" y="1090180"/>
                  <a:pt x="1676965" y="1140031"/>
                </a:cubicBezTo>
                <a:cubicBezTo>
                  <a:pt x="1665384" y="1157928"/>
                  <a:pt x="1664512" y="1181331"/>
                  <a:pt x="1653214" y="1199408"/>
                </a:cubicBezTo>
                <a:cubicBezTo>
                  <a:pt x="1644313" y="1213649"/>
                  <a:pt x="1627664" y="1221599"/>
                  <a:pt x="1617588" y="1235034"/>
                </a:cubicBezTo>
                <a:cubicBezTo>
                  <a:pt x="1591898" y="1269288"/>
                  <a:pt x="1572027" y="1307658"/>
                  <a:pt x="1546337" y="1341912"/>
                </a:cubicBezTo>
                <a:cubicBezTo>
                  <a:pt x="1536261" y="1355347"/>
                  <a:pt x="1510711" y="1394332"/>
                  <a:pt x="1510711" y="1377538"/>
                </a:cubicBezTo>
                <a:cubicBezTo>
                  <a:pt x="1510711" y="1341246"/>
                  <a:pt x="1562224" y="1307208"/>
                  <a:pt x="1581962" y="1282535"/>
                </a:cubicBezTo>
                <a:cubicBezTo>
                  <a:pt x="1619054" y="1236169"/>
                  <a:pt x="1650593" y="1185449"/>
                  <a:pt x="1688840" y="1140031"/>
                </a:cubicBezTo>
                <a:cubicBezTo>
                  <a:pt x="1714082" y="1110057"/>
                  <a:pt x="1747910" y="1087836"/>
                  <a:pt x="1771968" y="1056904"/>
                </a:cubicBezTo>
                <a:cubicBezTo>
                  <a:pt x="1863857" y="938760"/>
                  <a:pt x="1817542" y="975062"/>
                  <a:pt x="1890721" y="926275"/>
                </a:cubicBezTo>
                <a:cubicBezTo>
                  <a:pt x="1945248" y="844486"/>
                  <a:pt x="1875583" y="943936"/>
                  <a:pt x="1961973" y="843148"/>
                </a:cubicBezTo>
                <a:cubicBezTo>
                  <a:pt x="1971261" y="832312"/>
                  <a:pt x="1977428" y="819136"/>
                  <a:pt x="1985724" y="807522"/>
                </a:cubicBezTo>
                <a:cubicBezTo>
                  <a:pt x="1997228" y="791417"/>
                  <a:pt x="2030201" y="742318"/>
                  <a:pt x="2021350" y="760021"/>
                </a:cubicBezTo>
                <a:cubicBezTo>
                  <a:pt x="1968383" y="865955"/>
                  <a:pt x="1950519" y="872204"/>
                  <a:pt x="1890721" y="961901"/>
                </a:cubicBezTo>
                <a:cubicBezTo>
                  <a:pt x="1862092" y="1004845"/>
                  <a:pt x="1833762" y="1048044"/>
                  <a:pt x="1807594" y="1092530"/>
                </a:cubicBezTo>
                <a:cubicBezTo>
                  <a:pt x="1794131" y="1115418"/>
                  <a:pt x="1786440" y="1141518"/>
                  <a:pt x="1771968" y="1163782"/>
                </a:cubicBezTo>
                <a:cubicBezTo>
                  <a:pt x="1734852" y="1220883"/>
                  <a:pt x="1690990" y="1273370"/>
                  <a:pt x="1653214" y="1330036"/>
                </a:cubicBezTo>
                <a:cubicBezTo>
                  <a:pt x="1645297" y="1341911"/>
                  <a:pt x="1636395" y="1353186"/>
                  <a:pt x="1629464" y="1365662"/>
                </a:cubicBezTo>
                <a:cubicBezTo>
                  <a:pt x="1616568" y="1388874"/>
                  <a:pt x="1605714" y="1413164"/>
                  <a:pt x="1593838" y="1436914"/>
                </a:cubicBezTo>
                <a:cubicBezTo>
                  <a:pt x="1585921" y="1452747"/>
                  <a:pt x="1608805" y="1404783"/>
                  <a:pt x="1617588" y="1389413"/>
                </a:cubicBezTo>
                <a:cubicBezTo>
                  <a:pt x="1640491" y="1349332"/>
                  <a:pt x="1660002" y="1306707"/>
                  <a:pt x="1688840" y="1270660"/>
                </a:cubicBezTo>
                <a:cubicBezTo>
                  <a:pt x="1736341" y="1211283"/>
                  <a:pt x="1785387" y="1153110"/>
                  <a:pt x="1831344" y="1092530"/>
                </a:cubicBezTo>
                <a:cubicBezTo>
                  <a:pt x="1872505" y="1038272"/>
                  <a:pt x="1906499" y="978594"/>
                  <a:pt x="1950098" y="926275"/>
                </a:cubicBezTo>
                <a:cubicBezTo>
                  <a:pt x="1989682" y="878774"/>
                  <a:pt x="2034553" y="835219"/>
                  <a:pt x="2068851" y="783771"/>
                </a:cubicBezTo>
                <a:cubicBezTo>
                  <a:pt x="2076768" y="771896"/>
                  <a:pt x="2086218" y="760910"/>
                  <a:pt x="2092601" y="748145"/>
                </a:cubicBezTo>
                <a:cubicBezTo>
                  <a:pt x="2095105" y="743138"/>
                  <a:pt x="2084684" y="756062"/>
                  <a:pt x="2080726" y="760021"/>
                </a:cubicBezTo>
                <a:cubicBezTo>
                  <a:pt x="2064892" y="775855"/>
                  <a:pt x="2045646" y="788891"/>
                  <a:pt x="2033225" y="807522"/>
                </a:cubicBezTo>
                <a:cubicBezTo>
                  <a:pt x="2001557" y="855023"/>
                  <a:pt x="1978590" y="909658"/>
                  <a:pt x="1938222" y="950026"/>
                </a:cubicBezTo>
                <a:cubicBezTo>
                  <a:pt x="1901485" y="986763"/>
                  <a:pt x="1887715" y="997910"/>
                  <a:pt x="1855095" y="1045028"/>
                </a:cubicBezTo>
                <a:cubicBezTo>
                  <a:pt x="1833838" y="1075732"/>
                  <a:pt x="1762317" y="1123330"/>
                  <a:pt x="1795718" y="1140031"/>
                </a:cubicBezTo>
                <a:cubicBezTo>
                  <a:pt x="1830767" y="1157556"/>
                  <a:pt x="1852108" y="1085552"/>
                  <a:pt x="1878846" y="1056904"/>
                </a:cubicBezTo>
                <a:cubicBezTo>
                  <a:pt x="1907557" y="1026142"/>
                  <a:pt x="1935438" y="994559"/>
                  <a:pt x="1961973" y="961901"/>
                </a:cubicBezTo>
                <a:cubicBezTo>
                  <a:pt x="1986935" y="931179"/>
                  <a:pt x="2008497" y="897809"/>
                  <a:pt x="2033225" y="866899"/>
                </a:cubicBezTo>
                <a:cubicBezTo>
                  <a:pt x="2056023" y="838401"/>
                  <a:pt x="2083012" y="813286"/>
                  <a:pt x="2104477" y="783771"/>
                </a:cubicBezTo>
                <a:cubicBezTo>
                  <a:pt x="2114889" y="769454"/>
                  <a:pt x="2116466" y="749501"/>
                  <a:pt x="2128227" y="736270"/>
                </a:cubicBezTo>
                <a:cubicBezTo>
                  <a:pt x="2148767" y="713163"/>
                  <a:pt x="2178797" y="699873"/>
                  <a:pt x="2199479" y="676893"/>
                </a:cubicBezTo>
                <a:cubicBezTo>
                  <a:pt x="2214920" y="659737"/>
                  <a:pt x="2221869" y="636426"/>
                  <a:pt x="2235105" y="617517"/>
                </a:cubicBezTo>
                <a:cubicBezTo>
                  <a:pt x="2249640" y="596752"/>
                  <a:pt x="2265768" y="577084"/>
                  <a:pt x="2282607" y="558140"/>
                </a:cubicBezTo>
                <a:cubicBezTo>
                  <a:pt x="2297484" y="541404"/>
                  <a:pt x="2310080" y="520653"/>
                  <a:pt x="2330108" y="510639"/>
                </a:cubicBezTo>
                <a:cubicBezTo>
                  <a:pt x="2342874" y="504256"/>
                  <a:pt x="2314274" y="534390"/>
                  <a:pt x="2306357" y="546265"/>
                </a:cubicBezTo>
                <a:cubicBezTo>
                  <a:pt x="2254059" y="703165"/>
                  <a:pt x="2322332" y="533746"/>
                  <a:pt x="2223230" y="676893"/>
                </a:cubicBezTo>
                <a:cubicBezTo>
                  <a:pt x="2203077" y="706003"/>
                  <a:pt x="2193805" y="741452"/>
                  <a:pt x="2175729" y="771896"/>
                </a:cubicBezTo>
                <a:cubicBezTo>
                  <a:pt x="2118533" y="868227"/>
                  <a:pt x="2056680" y="961717"/>
                  <a:pt x="1997599" y="1056904"/>
                </a:cubicBezTo>
                <a:cubicBezTo>
                  <a:pt x="1985427" y="1076515"/>
                  <a:pt x="1973848" y="1096488"/>
                  <a:pt x="1961973" y="1116280"/>
                </a:cubicBezTo>
                <a:cubicBezTo>
                  <a:pt x="1938222" y="1155865"/>
                  <a:pt x="1911366" y="1193745"/>
                  <a:pt x="1890721" y="1235034"/>
                </a:cubicBezTo>
                <a:cubicBezTo>
                  <a:pt x="1882804" y="1250868"/>
                  <a:pt x="1876248" y="1267458"/>
                  <a:pt x="1866970" y="1282535"/>
                </a:cubicBezTo>
                <a:cubicBezTo>
                  <a:pt x="1844530" y="1319001"/>
                  <a:pt x="1795718" y="1389413"/>
                  <a:pt x="1795718" y="1389413"/>
                </a:cubicBezTo>
                <a:cubicBezTo>
                  <a:pt x="1791760" y="1401288"/>
                  <a:pt x="1773829" y="1432550"/>
                  <a:pt x="1783843" y="1425039"/>
                </a:cubicBezTo>
                <a:cubicBezTo>
                  <a:pt x="1808576" y="1406489"/>
                  <a:pt x="1822423" y="1376663"/>
                  <a:pt x="1843220" y="1353787"/>
                </a:cubicBezTo>
                <a:cubicBezTo>
                  <a:pt x="2005696" y="1175063"/>
                  <a:pt x="1794946" y="1423590"/>
                  <a:pt x="1961973" y="1223158"/>
                </a:cubicBezTo>
                <a:cubicBezTo>
                  <a:pt x="2034252" y="1042465"/>
                  <a:pt x="1897926" y="1365531"/>
                  <a:pt x="2104477" y="1021278"/>
                </a:cubicBezTo>
                <a:cubicBezTo>
                  <a:pt x="2184515" y="887880"/>
                  <a:pt x="2091873" y="1031404"/>
                  <a:pt x="2187604" y="914400"/>
                </a:cubicBezTo>
                <a:cubicBezTo>
                  <a:pt x="2209167" y="888045"/>
                  <a:pt x="2225709" y="857863"/>
                  <a:pt x="2246981" y="831273"/>
                </a:cubicBezTo>
                <a:cubicBezTo>
                  <a:pt x="2257472" y="818159"/>
                  <a:pt x="2271856" y="808549"/>
                  <a:pt x="2282607" y="795647"/>
                </a:cubicBezTo>
                <a:cubicBezTo>
                  <a:pt x="2291744" y="784683"/>
                  <a:pt x="2315494" y="749057"/>
                  <a:pt x="2306357" y="760021"/>
                </a:cubicBezTo>
                <a:cubicBezTo>
                  <a:pt x="2185010" y="905636"/>
                  <a:pt x="2179058" y="912018"/>
                  <a:pt x="2092601" y="1045028"/>
                </a:cubicBezTo>
                <a:cubicBezTo>
                  <a:pt x="2064473" y="1088302"/>
                  <a:pt x="2035081" y="1130845"/>
                  <a:pt x="2009474" y="1175657"/>
                </a:cubicBezTo>
                <a:cubicBezTo>
                  <a:pt x="1993640" y="1203366"/>
                  <a:pt x="1980139" y="1232545"/>
                  <a:pt x="1961973" y="1258784"/>
                </a:cubicBezTo>
                <a:cubicBezTo>
                  <a:pt x="1944375" y="1284203"/>
                  <a:pt x="1922388" y="1306285"/>
                  <a:pt x="1902596" y="1330036"/>
                </a:cubicBezTo>
                <a:cubicBezTo>
                  <a:pt x="1898638" y="1341911"/>
                  <a:pt x="1896319" y="1354466"/>
                  <a:pt x="1890721" y="1365662"/>
                </a:cubicBezTo>
                <a:cubicBezTo>
                  <a:pt x="1884338" y="1378428"/>
                  <a:pt x="1856878" y="1411380"/>
                  <a:pt x="1866970" y="1401288"/>
                </a:cubicBezTo>
                <a:cubicBezTo>
                  <a:pt x="1939685" y="1328576"/>
                  <a:pt x="1895253" y="1349333"/>
                  <a:pt x="1961973" y="1258784"/>
                </a:cubicBezTo>
                <a:cubicBezTo>
                  <a:pt x="1998652" y="1209005"/>
                  <a:pt x="2046427" y="1167728"/>
                  <a:pt x="2080726" y="1116280"/>
                </a:cubicBezTo>
                <a:cubicBezTo>
                  <a:pt x="2098630" y="1089423"/>
                  <a:pt x="2139234" y="1025663"/>
                  <a:pt x="2163853" y="997527"/>
                </a:cubicBezTo>
                <a:cubicBezTo>
                  <a:pt x="2178599" y="980675"/>
                  <a:pt x="2195521" y="965860"/>
                  <a:pt x="2211355" y="950026"/>
                </a:cubicBezTo>
                <a:cubicBezTo>
                  <a:pt x="2237128" y="872704"/>
                  <a:pt x="2217090" y="938420"/>
                  <a:pt x="2199479" y="961901"/>
                </a:cubicBezTo>
                <a:cubicBezTo>
                  <a:pt x="2186044" y="979815"/>
                  <a:pt x="2165413" y="991489"/>
                  <a:pt x="2151978" y="1009403"/>
                </a:cubicBezTo>
                <a:cubicBezTo>
                  <a:pt x="2141356" y="1023565"/>
                  <a:pt x="2137609" y="1041892"/>
                  <a:pt x="2128227" y="1056904"/>
                </a:cubicBezTo>
                <a:cubicBezTo>
                  <a:pt x="2117737" y="1073688"/>
                  <a:pt x="2104105" y="1088299"/>
                  <a:pt x="2092601" y="1104405"/>
                </a:cubicBezTo>
                <a:cubicBezTo>
                  <a:pt x="2084305" y="1116019"/>
                  <a:pt x="2058759" y="1129939"/>
                  <a:pt x="2068851" y="1140031"/>
                </a:cubicBezTo>
                <a:cubicBezTo>
                  <a:pt x="2078944" y="1150123"/>
                  <a:pt x="2093211" y="1125042"/>
                  <a:pt x="2104477" y="1116280"/>
                </a:cubicBezTo>
                <a:cubicBezTo>
                  <a:pt x="2128881" y="1097299"/>
                  <a:pt x="2152622" y="1077444"/>
                  <a:pt x="2175729" y="1056904"/>
                </a:cubicBezTo>
                <a:cubicBezTo>
                  <a:pt x="2188281" y="1045747"/>
                  <a:pt x="2198604" y="1032208"/>
                  <a:pt x="2211355" y="1021278"/>
                </a:cubicBezTo>
                <a:cubicBezTo>
                  <a:pt x="2317994" y="929873"/>
                  <a:pt x="2206081" y="1038427"/>
                  <a:pt x="2294482" y="950026"/>
                </a:cubicBezTo>
                <a:cubicBezTo>
                  <a:pt x="2286565" y="969818"/>
                  <a:pt x="2280264" y="990337"/>
                  <a:pt x="2270731" y="1009403"/>
                </a:cubicBezTo>
                <a:cubicBezTo>
                  <a:pt x="2239351" y="1072162"/>
                  <a:pt x="2230540" y="1070907"/>
                  <a:pt x="2187604" y="1128156"/>
                </a:cubicBezTo>
                <a:cubicBezTo>
                  <a:pt x="2179041" y="1139574"/>
                  <a:pt x="2172417" y="1152364"/>
                  <a:pt x="2163853" y="1163782"/>
                </a:cubicBezTo>
                <a:cubicBezTo>
                  <a:pt x="2148645" y="1184059"/>
                  <a:pt x="2131560" y="1202881"/>
                  <a:pt x="2116352" y="1223158"/>
                </a:cubicBezTo>
                <a:cubicBezTo>
                  <a:pt x="2107788" y="1234576"/>
                  <a:pt x="2086218" y="1271550"/>
                  <a:pt x="2092601" y="1258784"/>
                </a:cubicBezTo>
                <a:cubicBezTo>
                  <a:pt x="2115031" y="1213923"/>
                  <a:pt x="2127794" y="1194689"/>
                  <a:pt x="2163853" y="1163782"/>
                </a:cubicBezTo>
                <a:cubicBezTo>
                  <a:pt x="2178881" y="1150901"/>
                  <a:pt x="2197360" y="1142151"/>
                  <a:pt x="2211355" y="1128156"/>
                </a:cubicBezTo>
                <a:cubicBezTo>
                  <a:pt x="2225350" y="1114161"/>
                  <a:pt x="2232086" y="1093687"/>
                  <a:pt x="2246981" y="1080654"/>
                </a:cubicBezTo>
                <a:cubicBezTo>
                  <a:pt x="2264351" y="1065455"/>
                  <a:pt x="2287152" y="1057831"/>
                  <a:pt x="2306357" y="1045028"/>
                </a:cubicBezTo>
                <a:cubicBezTo>
                  <a:pt x="2322825" y="1034049"/>
                  <a:pt x="2338025" y="1021278"/>
                  <a:pt x="2353859" y="1009403"/>
                </a:cubicBezTo>
                <a:cubicBezTo>
                  <a:pt x="2349900" y="1029195"/>
                  <a:pt x="2351785" y="1051135"/>
                  <a:pt x="2341983" y="1068779"/>
                </a:cubicBezTo>
                <a:cubicBezTo>
                  <a:pt x="2331108" y="1088353"/>
                  <a:pt x="2309147" y="1099358"/>
                  <a:pt x="2294482" y="1116280"/>
                </a:cubicBezTo>
                <a:cubicBezTo>
                  <a:pt x="2257636" y="1158795"/>
                  <a:pt x="2227386" y="1207127"/>
                  <a:pt x="2187604" y="1246909"/>
                </a:cubicBezTo>
                <a:lnTo>
                  <a:pt x="2092601" y="1341912"/>
                </a:lnTo>
                <a:lnTo>
                  <a:pt x="2056975" y="1377538"/>
                </a:lnTo>
                <a:cubicBezTo>
                  <a:pt x="2045100" y="1389413"/>
                  <a:pt x="2012034" y="1427138"/>
                  <a:pt x="2021350" y="1413164"/>
                </a:cubicBezTo>
                <a:lnTo>
                  <a:pt x="2068851" y="1341912"/>
                </a:lnTo>
                <a:cubicBezTo>
                  <a:pt x="2064892" y="1302327"/>
                  <a:pt x="2068841" y="1261129"/>
                  <a:pt x="2056975" y="1223158"/>
                </a:cubicBezTo>
                <a:cubicBezTo>
                  <a:pt x="2052293" y="1208177"/>
                  <a:pt x="1976800" y="1105504"/>
                  <a:pt x="1961973" y="1092530"/>
                </a:cubicBezTo>
                <a:cubicBezTo>
                  <a:pt x="1948650" y="1080873"/>
                  <a:pt x="1929652" y="1077887"/>
                  <a:pt x="1914472" y="1068779"/>
                </a:cubicBezTo>
                <a:cubicBezTo>
                  <a:pt x="1889995" y="1054093"/>
                  <a:pt x="1868751" y="1034044"/>
                  <a:pt x="1843220" y="1021278"/>
                </a:cubicBezTo>
                <a:cubicBezTo>
                  <a:pt x="1820828" y="1010082"/>
                  <a:pt x="1796158" y="1003978"/>
                  <a:pt x="1771968" y="997527"/>
                </a:cubicBezTo>
                <a:cubicBezTo>
                  <a:pt x="1625511" y="958472"/>
                  <a:pt x="1619435" y="971494"/>
                  <a:pt x="1427583" y="961901"/>
                </a:cubicBezTo>
                <a:cubicBezTo>
                  <a:pt x="1249453" y="969818"/>
                  <a:pt x="1070767" y="969509"/>
                  <a:pt x="893194" y="985652"/>
                </a:cubicBezTo>
                <a:cubicBezTo>
                  <a:pt x="852036" y="989394"/>
                  <a:pt x="812501" y="1005175"/>
                  <a:pt x="774440" y="1021278"/>
                </a:cubicBezTo>
                <a:cubicBezTo>
                  <a:pt x="709226" y="1048869"/>
                  <a:pt x="643353" y="1077001"/>
                  <a:pt x="584435" y="1116280"/>
                </a:cubicBezTo>
                <a:cubicBezTo>
                  <a:pt x="572560" y="1124197"/>
                  <a:pt x="561402" y="1133315"/>
                  <a:pt x="548809" y="1140031"/>
                </a:cubicBezTo>
                <a:cubicBezTo>
                  <a:pt x="501949" y="1165023"/>
                  <a:pt x="453806" y="1187532"/>
                  <a:pt x="406305" y="1211283"/>
                </a:cubicBezTo>
                <a:cubicBezTo>
                  <a:pt x="390471" y="1219200"/>
                  <a:pt x="373534" y="1225215"/>
                  <a:pt x="358804" y="1235034"/>
                </a:cubicBezTo>
                <a:lnTo>
                  <a:pt x="323178" y="1258784"/>
                </a:lnTo>
                <a:cubicBezTo>
                  <a:pt x="327136" y="1195449"/>
                  <a:pt x="325640" y="1131535"/>
                  <a:pt x="335053" y="1068779"/>
                </a:cubicBezTo>
                <a:cubicBezTo>
                  <a:pt x="337679" y="1051272"/>
                  <a:pt x="353206" y="1038072"/>
                  <a:pt x="358804" y="1021278"/>
                </a:cubicBezTo>
                <a:cubicBezTo>
                  <a:pt x="365187" y="1002130"/>
                  <a:pt x="366140" y="981568"/>
                  <a:pt x="370679" y="961901"/>
                </a:cubicBezTo>
                <a:cubicBezTo>
                  <a:pt x="378019" y="930095"/>
                  <a:pt x="385841" y="898391"/>
                  <a:pt x="394430" y="866899"/>
                </a:cubicBezTo>
                <a:cubicBezTo>
                  <a:pt x="397724" y="854822"/>
                  <a:pt x="415156" y="840124"/>
                  <a:pt x="406305" y="831273"/>
                </a:cubicBezTo>
                <a:cubicBezTo>
                  <a:pt x="397454" y="822422"/>
                  <a:pt x="382554" y="839190"/>
                  <a:pt x="370679" y="843148"/>
                </a:cubicBezTo>
                <a:cubicBezTo>
                  <a:pt x="271482" y="909279"/>
                  <a:pt x="319609" y="870466"/>
                  <a:pt x="228175" y="961901"/>
                </a:cubicBezTo>
                <a:lnTo>
                  <a:pt x="180674" y="1009403"/>
                </a:lnTo>
                <a:cubicBezTo>
                  <a:pt x="164840" y="1025237"/>
                  <a:pt x="123159" y="1076932"/>
                  <a:pt x="133173" y="1056904"/>
                </a:cubicBezTo>
                <a:cubicBezTo>
                  <a:pt x="154284" y="1014682"/>
                  <a:pt x="159150" y="997870"/>
                  <a:pt x="192550" y="961901"/>
                </a:cubicBezTo>
                <a:cubicBezTo>
                  <a:pt x="230642" y="920879"/>
                  <a:pt x="280251" y="889727"/>
                  <a:pt x="311303" y="843148"/>
                </a:cubicBezTo>
                <a:cubicBezTo>
                  <a:pt x="319220" y="831273"/>
                  <a:pt x="326351" y="818835"/>
                  <a:pt x="335053" y="807522"/>
                </a:cubicBezTo>
                <a:cubicBezTo>
                  <a:pt x="365961" y="767342"/>
                  <a:pt x="394211" y="724615"/>
                  <a:pt x="430056" y="688769"/>
                </a:cubicBezTo>
                <a:cubicBezTo>
                  <a:pt x="445890" y="672935"/>
                  <a:pt x="462984" y="658269"/>
                  <a:pt x="477557" y="641267"/>
                </a:cubicBezTo>
                <a:cubicBezTo>
                  <a:pt x="486845" y="630431"/>
                  <a:pt x="515580" y="605641"/>
                  <a:pt x="501308" y="605641"/>
                </a:cubicBezTo>
                <a:cubicBezTo>
                  <a:pt x="451489" y="605641"/>
                  <a:pt x="408487" y="651688"/>
                  <a:pt x="370679" y="676893"/>
                </a:cubicBezTo>
                <a:cubicBezTo>
                  <a:pt x="311780" y="716159"/>
                  <a:pt x="286304" y="719580"/>
                  <a:pt x="228175" y="771896"/>
                </a:cubicBezTo>
                <a:cubicBezTo>
                  <a:pt x="213464" y="785136"/>
                  <a:pt x="205583" y="804502"/>
                  <a:pt x="192550" y="819397"/>
                </a:cubicBezTo>
                <a:cubicBezTo>
                  <a:pt x="63043" y="967406"/>
                  <a:pt x="223074" y="776998"/>
                  <a:pt x="97547" y="902525"/>
                </a:cubicBezTo>
                <a:cubicBezTo>
                  <a:pt x="82818" y="917254"/>
                  <a:pt x="51656" y="965424"/>
                  <a:pt x="38170" y="985652"/>
                </a:cubicBezTo>
                <a:cubicBezTo>
                  <a:pt x="30253" y="973777"/>
                  <a:pt x="14420" y="964298"/>
                  <a:pt x="14420" y="950026"/>
                </a:cubicBezTo>
                <a:cubicBezTo>
                  <a:pt x="14420" y="932323"/>
                  <a:pt x="29573" y="918000"/>
                  <a:pt x="38170" y="902525"/>
                </a:cubicBezTo>
                <a:cubicBezTo>
                  <a:pt x="105268" y="781748"/>
                  <a:pt x="38170" y="907613"/>
                  <a:pt x="133173" y="771896"/>
                </a:cubicBezTo>
                <a:cubicBezTo>
                  <a:pt x="143325" y="757393"/>
                  <a:pt x="148141" y="739765"/>
                  <a:pt x="156924" y="724395"/>
                </a:cubicBezTo>
                <a:cubicBezTo>
                  <a:pt x="170818" y="700081"/>
                  <a:pt x="201004" y="661662"/>
                  <a:pt x="216300" y="641267"/>
                </a:cubicBezTo>
                <a:cubicBezTo>
                  <a:pt x="212342" y="657101"/>
                  <a:pt x="210854" y="673767"/>
                  <a:pt x="204425" y="688769"/>
                </a:cubicBezTo>
                <a:cubicBezTo>
                  <a:pt x="186991" y="729447"/>
                  <a:pt x="159043" y="765536"/>
                  <a:pt x="145048" y="807522"/>
                </a:cubicBezTo>
                <a:cubicBezTo>
                  <a:pt x="96465" y="953276"/>
                  <a:pt x="150344" y="808807"/>
                  <a:pt x="85672" y="938151"/>
                </a:cubicBezTo>
                <a:cubicBezTo>
                  <a:pt x="55177" y="999141"/>
                  <a:pt x="54887" y="1031966"/>
                  <a:pt x="38170" y="1104405"/>
                </a:cubicBezTo>
                <a:cubicBezTo>
                  <a:pt x="34500" y="1120308"/>
                  <a:pt x="30253" y="1136072"/>
                  <a:pt x="26295" y="1151906"/>
                </a:cubicBezTo>
                <a:cubicBezTo>
                  <a:pt x="34212" y="1167740"/>
                  <a:pt x="32416" y="1197805"/>
                  <a:pt x="50046" y="1199408"/>
                </a:cubicBezTo>
                <a:cubicBezTo>
                  <a:pt x="129283" y="1206611"/>
                  <a:pt x="209165" y="1189290"/>
                  <a:pt x="287552" y="1175657"/>
                </a:cubicBezTo>
                <a:cubicBezTo>
                  <a:pt x="301613" y="1173212"/>
                  <a:pt x="311075" y="1159470"/>
                  <a:pt x="323178" y="1151906"/>
                </a:cubicBezTo>
                <a:cubicBezTo>
                  <a:pt x="342751" y="1139673"/>
                  <a:pt x="362763" y="1128155"/>
                  <a:pt x="382555" y="1116280"/>
                </a:cubicBezTo>
                <a:cubicBezTo>
                  <a:pt x="462716" y="1009399"/>
                  <a:pt x="362562" y="1138272"/>
                  <a:pt x="501308" y="985652"/>
                </a:cubicBezTo>
                <a:cubicBezTo>
                  <a:pt x="514622" y="971007"/>
                  <a:pt x="525059" y="953985"/>
                  <a:pt x="536934" y="938151"/>
                </a:cubicBezTo>
                <a:cubicBezTo>
                  <a:pt x="540892" y="926276"/>
                  <a:pt x="543878" y="914031"/>
                  <a:pt x="548809" y="902525"/>
                </a:cubicBezTo>
                <a:cubicBezTo>
                  <a:pt x="560969" y="874150"/>
                  <a:pt x="594268" y="841105"/>
                  <a:pt x="560685" y="807522"/>
                </a:cubicBezTo>
                <a:cubicBezTo>
                  <a:pt x="549144" y="795981"/>
                  <a:pt x="529017" y="799605"/>
                  <a:pt x="513183" y="795647"/>
                </a:cubicBezTo>
                <a:cubicBezTo>
                  <a:pt x="457765" y="803564"/>
                  <a:pt x="397892" y="796232"/>
                  <a:pt x="346929" y="819397"/>
                </a:cubicBezTo>
                <a:cubicBezTo>
                  <a:pt x="306158" y="837929"/>
                  <a:pt x="278797" y="878572"/>
                  <a:pt x="251926" y="914400"/>
                </a:cubicBezTo>
                <a:cubicBezTo>
                  <a:pt x="211712" y="968019"/>
                  <a:pt x="167900" y="1022776"/>
                  <a:pt x="133173" y="1080654"/>
                </a:cubicBezTo>
                <a:cubicBezTo>
                  <a:pt x="42754" y="1231352"/>
                  <a:pt x="167844" y="1040520"/>
                  <a:pt x="85672" y="1163782"/>
                </a:cubicBezTo>
                <a:cubicBezTo>
                  <a:pt x="81713" y="1179616"/>
                  <a:pt x="69312" y="1195590"/>
                  <a:pt x="73796" y="1211283"/>
                </a:cubicBezTo>
                <a:cubicBezTo>
                  <a:pt x="78410" y="1227431"/>
                  <a:pt x="92697" y="1245388"/>
                  <a:pt x="109422" y="1246909"/>
                </a:cubicBezTo>
                <a:cubicBezTo>
                  <a:pt x="184427" y="1253728"/>
                  <a:pt x="259843" y="1238992"/>
                  <a:pt x="335053" y="1235034"/>
                </a:cubicBezTo>
                <a:cubicBezTo>
                  <a:pt x="381565" y="1217592"/>
                  <a:pt x="497126" y="1176403"/>
                  <a:pt x="536934" y="1151906"/>
                </a:cubicBezTo>
                <a:cubicBezTo>
                  <a:pt x="607085" y="1108736"/>
                  <a:pt x="674494" y="1060859"/>
                  <a:pt x="738814" y="1009403"/>
                </a:cubicBezTo>
                <a:cubicBezTo>
                  <a:pt x="809528" y="952831"/>
                  <a:pt x="813550" y="957724"/>
                  <a:pt x="869443" y="866899"/>
                </a:cubicBezTo>
                <a:cubicBezTo>
                  <a:pt x="879772" y="850115"/>
                  <a:pt x="897065" y="795909"/>
                  <a:pt x="905069" y="771896"/>
                </a:cubicBezTo>
                <a:cubicBezTo>
                  <a:pt x="893194" y="732312"/>
                  <a:pt x="898666" y="682366"/>
                  <a:pt x="869443" y="653143"/>
                </a:cubicBezTo>
                <a:cubicBezTo>
                  <a:pt x="841935" y="625635"/>
                  <a:pt x="672856" y="651426"/>
                  <a:pt x="655687" y="653143"/>
                </a:cubicBezTo>
                <a:cubicBezTo>
                  <a:pt x="605203" y="693530"/>
                  <a:pt x="534898" y="742604"/>
                  <a:pt x="489433" y="795647"/>
                </a:cubicBezTo>
                <a:cubicBezTo>
                  <a:pt x="480145" y="806483"/>
                  <a:pt x="472763" y="818881"/>
                  <a:pt x="465682" y="831273"/>
                </a:cubicBezTo>
                <a:cubicBezTo>
                  <a:pt x="441074" y="874337"/>
                  <a:pt x="416611" y="917538"/>
                  <a:pt x="394430" y="961901"/>
                </a:cubicBezTo>
                <a:cubicBezTo>
                  <a:pt x="362723" y="1025315"/>
                  <a:pt x="379362" y="1005509"/>
                  <a:pt x="358804" y="1056904"/>
                </a:cubicBezTo>
                <a:cubicBezTo>
                  <a:pt x="347608" y="1084894"/>
                  <a:pt x="335053" y="1112322"/>
                  <a:pt x="323178" y="1140031"/>
                </a:cubicBezTo>
                <a:cubicBezTo>
                  <a:pt x="370679" y="1199408"/>
                  <a:pt x="395234" y="1289542"/>
                  <a:pt x="465682" y="1318161"/>
                </a:cubicBezTo>
                <a:cubicBezTo>
                  <a:pt x="653756" y="1394566"/>
                  <a:pt x="699081" y="1299103"/>
                  <a:pt x="786316" y="1199408"/>
                </a:cubicBezTo>
                <a:cubicBezTo>
                  <a:pt x="799242" y="940890"/>
                  <a:pt x="809862" y="924644"/>
                  <a:pt x="774440" y="641267"/>
                </a:cubicBezTo>
                <a:cubicBezTo>
                  <a:pt x="767983" y="589611"/>
                  <a:pt x="683039" y="480163"/>
                  <a:pt x="667562" y="463138"/>
                </a:cubicBezTo>
                <a:cubicBezTo>
                  <a:pt x="659142" y="453876"/>
                  <a:pt x="644156" y="453977"/>
                  <a:pt x="631937" y="451262"/>
                </a:cubicBezTo>
                <a:cubicBezTo>
                  <a:pt x="608432" y="446039"/>
                  <a:pt x="584436" y="443345"/>
                  <a:pt x="560685" y="439387"/>
                </a:cubicBezTo>
                <a:cubicBezTo>
                  <a:pt x="529017" y="443345"/>
                  <a:pt x="493048" y="434842"/>
                  <a:pt x="465682" y="451262"/>
                </a:cubicBezTo>
                <a:cubicBezTo>
                  <a:pt x="429600" y="472911"/>
                  <a:pt x="405896" y="511253"/>
                  <a:pt x="382555" y="546265"/>
                </a:cubicBezTo>
                <a:cubicBezTo>
                  <a:pt x="306468" y="660395"/>
                  <a:pt x="277875" y="719999"/>
                  <a:pt x="228175" y="819397"/>
                </a:cubicBezTo>
                <a:cubicBezTo>
                  <a:pt x="220258" y="851065"/>
                  <a:pt x="213013" y="882908"/>
                  <a:pt x="204425" y="914400"/>
                </a:cubicBezTo>
                <a:cubicBezTo>
                  <a:pt x="187331" y="977080"/>
                  <a:pt x="156616" y="994783"/>
                  <a:pt x="228175" y="1080654"/>
                </a:cubicBezTo>
                <a:cubicBezTo>
                  <a:pt x="246094" y="1102157"/>
                  <a:pt x="283594" y="1088571"/>
                  <a:pt x="311303" y="1092530"/>
                </a:cubicBezTo>
                <a:cubicBezTo>
                  <a:pt x="418181" y="1088571"/>
                  <a:pt x="525182" y="1087124"/>
                  <a:pt x="631937" y="1080654"/>
                </a:cubicBezTo>
                <a:cubicBezTo>
                  <a:pt x="655971" y="1079197"/>
                  <a:pt x="680126" y="1075698"/>
                  <a:pt x="703188" y="1068779"/>
                </a:cubicBezTo>
                <a:cubicBezTo>
                  <a:pt x="720144" y="1063692"/>
                  <a:pt x="734574" y="1052353"/>
                  <a:pt x="750690" y="1045028"/>
                </a:cubicBezTo>
                <a:cubicBezTo>
                  <a:pt x="778134" y="1032553"/>
                  <a:pt x="806108" y="1021278"/>
                  <a:pt x="833817" y="1009403"/>
                </a:cubicBezTo>
                <a:cubicBezTo>
                  <a:pt x="864771" y="962972"/>
                  <a:pt x="865188" y="965538"/>
                  <a:pt x="893194" y="902525"/>
                </a:cubicBezTo>
                <a:cubicBezTo>
                  <a:pt x="898278" y="891086"/>
                  <a:pt x="901111" y="878774"/>
                  <a:pt x="905069" y="866899"/>
                </a:cubicBezTo>
                <a:cubicBezTo>
                  <a:pt x="901111" y="843148"/>
                  <a:pt x="907641" y="814910"/>
                  <a:pt x="893194" y="795647"/>
                </a:cubicBezTo>
                <a:cubicBezTo>
                  <a:pt x="880404" y="778593"/>
                  <a:pt x="854040" y="778637"/>
                  <a:pt x="833817" y="771896"/>
                </a:cubicBezTo>
                <a:cubicBezTo>
                  <a:pt x="818334" y="766735"/>
                  <a:pt x="802009" y="764505"/>
                  <a:pt x="786316" y="760021"/>
                </a:cubicBezTo>
                <a:cubicBezTo>
                  <a:pt x="774280" y="756582"/>
                  <a:pt x="762565" y="752104"/>
                  <a:pt x="750690" y="748145"/>
                </a:cubicBezTo>
                <a:cubicBezTo>
                  <a:pt x="703189" y="760020"/>
                  <a:pt x="651980" y="761874"/>
                  <a:pt x="608186" y="783771"/>
                </a:cubicBezTo>
                <a:cubicBezTo>
                  <a:pt x="535743" y="819993"/>
                  <a:pt x="545986" y="850041"/>
                  <a:pt x="513183" y="902525"/>
                </a:cubicBezTo>
                <a:cubicBezTo>
                  <a:pt x="502693" y="919309"/>
                  <a:pt x="489432" y="934192"/>
                  <a:pt x="477557" y="950026"/>
                </a:cubicBezTo>
                <a:cubicBezTo>
                  <a:pt x="473599" y="969818"/>
                  <a:pt x="458784" y="990434"/>
                  <a:pt x="465682" y="1009403"/>
                </a:cubicBezTo>
                <a:cubicBezTo>
                  <a:pt x="498365" y="1099280"/>
                  <a:pt x="543027" y="1082900"/>
                  <a:pt x="620061" y="1092530"/>
                </a:cubicBezTo>
                <a:cubicBezTo>
                  <a:pt x="778399" y="1080655"/>
                  <a:pt x="938138" y="1081048"/>
                  <a:pt x="1095074" y="1056904"/>
                </a:cubicBezTo>
                <a:cubicBezTo>
                  <a:pt x="1145935" y="1049079"/>
                  <a:pt x="1190553" y="1018427"/>
                  <a:pt x="1237578" y="997527"/>
                </a:cubicBezTo>
                <a:cubicBezTo>
                  <a:pt x="1276134" y="980391"/>
                  <a:pt x="1325151" y="957455"/>
                  <a:pt x="1356331" y="926275"/>
                </a:cubicBezTo>
                <a:cubicBezTo>
                  <a:pt x="1382137" y="900469"/>
                  <a:pt x="1403832" y="870857"/>
                  <a:pt x="1427583" y="843148"/>
                </a:cubicBezTo>
                <a:cubicBezTo>
                  <a:pt x="1460754" y="710466"/>
                  <a:pt x="1475422" y="697924"/>
                  <a:pt x="1427583" y="522514"/>
                </a:cubicBezTo>
                <a:cubicBezTo>
                  <a:pt x="1422156" y="502614"/>
                  <a:pt x="1312836" y="453265"/>
                  <a:pt x="1308830" y="451262"/>
                </a:cubicBezTo>
                <a:cubicBezTo>
                  <a:pt x="1237578" y="475013"/>
                  <a:pt x="1163448" y="491435"/>
                  <a:pt x="1095074" y="522514"/>
                </a:cubicBezTo>
                <a:cubicBezTo>
                  <a:pt x="1074689" y="531780"/>
                  <a:pt x="1059504" y="551067"/>
                  <a:pt x="1047573" y="570016"/>
                </a:cubicBezTo>
                <a:cubicBezTo>
                  <a:pt x="991851" y="658516"/>
                  <a:pt x="932792" y="746354"/>
                  <a:pt x="893194" y="843148"/>
                </a:cubicBezTo>
                <a:cubicBezTo>
                  <a:pt x="865123" y="911765"/>
                  <a:pt x="771026" y="1131956"/>
                  <a:pt x="738814" y="1235034"/>
                </a:cubicBezTo>
                <a:cubicBezTo>
                  <a:pt x="732794" y="1254299"/>
                  <a:pt x="731834" y="1274829"/>
                  <a:pt x="726939" y="1294410"/>
                </a:cubicBezTo>
                <a:cubicBezTo>
                  <a:pt x="723903" y="1306554"/>
                  <a:pt x="719022" y="1318161"/>
                  <a:pt x="715064" y="1330036"/>
                </a:cubicBezTo>
                <a:cubicBezTo>
                  <a:pt x="742773" y="1369621"/>
                  <a:pt x="755388" y="1426370"/>
                  <a:pt x="798191" y="1448790"/>
                </a:cubicBezTo>
                <a:cubicBezTo>
                  <a:pt x="850138" y="1476001"/>
                  <a:pt x="1165749" y="1450070"/>
                  <a:pt x="1190077" y="1448790"/>
                </a:cubicBezTo>
                <a:cubicBezTo>
                  <a:pt x="1228971" y="1429343"/>
                  <a:pt x="1301465" y="1396779"/>
                  <a:pt x="1332581" y="1365662"/>
                </a:cubicBezTo>
                <a:cubicBezTo>
                  <a:pt x="1341432" y="1356811"/>
                  <a:pt x="1340859" y="1342026"/>
                  <a:pt x="1344456" y="1330036"/>
                </a:cubicBezTo>
                <a:cubicBezTo>
                  <a:pt x="1352737" y="1302434"/>
                  <a:pt x="1360290" y="1274618"/>
                  <a:pt x="1368207" y="1246909"/>
                </a:cubicBezTo>
                <a:cubicBezTo>
                  <a:pt x="1360290" y="1155865"/>
                  <a:pt x="1360521" y="1063741"/>
                  <a:pt x="1344456" y="973777"/>
                </a:cubicBezTo>
                <a:cubicBezTo>
                  <a:pt x="1338731" y="941718"/>
                  <a:pt x="1246886" y="839251"/>
                  <a:pt x="1237578" y="831273"/>
                </a:cubicBezTo>
                <a:cubicBezTo>
                  <a:pt x="1209224" y="806970"/>
                  <a:pt x="1174243" y="791688"/>
                  <a:pt x="1142575" y="771896"/>
                </a:cubicBezTo>
                <a:cubicBezTo>
                  <a:pt x="1079240" y="783771"/>
                  <a:pt x="1013391" y="786235"/>
                  <a:pt x="952570" y="807522"/>
                </a:cubicBezTo>
                <a:cubicBezTo>
                  <a:pt x="931435" y="814919"/>
                  <a:pt x="918239" y="836914"/>
                  <a:pt x="905069" y="855023"/>
                </a:cubicBezTo>
                <a:cubicBezTo>
                  <a:pt x="866353" y="908258"/>
                  <a:pt x="856489" y="940849"/>
                  <a:pt x="833817" y="997527"/>
                </a:cubicBezTo>
                <a:cubicBezTo>
                  <a:pt x="845692" y="1048987"/>
                  <a:pt x="845825" y="1104669"/>
                  <a:pt x="869443" y="1151906"/>
                </a:cubicBezTo>
                <a:cubicBezTo>
                  <a:pt x="879765" y="1172551"/>
                  <a:pt x="906366" y="1182186"/>
                  <a:pt x="928820" y="1187532"/>
                </a:cubicBezTo>
                <a:cubicBezTo>
                  <a:pt x="1039560" y="1213899"/>
                  <a:pt x="1266088" y="1218295"/>
                  <a:pt x="1368207" y="1223158"/>
                </a:cubicBezTo>
                <a:cubicBezTo>
                  <a:pt x="1655907" y="1176755"/>
                  <a:pt x="1684326" y="1227028"/>
                  <a:pt x="1855095" y="1080654"/>
                </a:cubicBezTo>
                <a:cubicBezTo>
                  <a:pt x="1874339" y="1064159"/>
                  <a:pt x="1886762" y="1041070"/>
                  <a:pt x="1902596" y="1021278"/>
                </a:cubicBezTo>
                <a:cubicBezTo>
                  <a:pt x="1914471" y="977735"/>
                  <a:pt x="1928924" y="934814"/>
                  <a:pt x="1938222" y="890649"/>
                </a:cubicBezTo>
                <a:cubicBezTo>
                  <a:pt x="1967489" y="751634"/>
                  <a:pt x="1940949" y="649448"/>
                  <a:pt x="1890721" y="498764"/>
                </a:cubicBezTo>
                <a:cubicBezTo>
                  <a:pt x="1878203" y="461211"/>
                  <a:pt x="1848759" y="430388"/>
                  <a:pt x="1819469" y="403761"/>
                </a:cubicBezTo>
                <a:cubicBezTo>
                  <a:pt x="1803696" y="389422"/>
                  <a:pt x="1779572" y="388668"/>
                  <a:pt x="1760092" y="380010"/>
                </a:cubicBezTo>
                <a:cubicBezTo>
                  <a:pt x="1743915" y="372820"/>
                  <a:pt x="1728425" y="364177"/>
                  <a:pt x="1712591" y="356260"/>
                </a:cubicBezTo>
                <a:cubicBezTo>
                  <a:pt x="1653214" y="380011"/>
                  <a:pt x="1590364" y="396455"/>
                  <a:pt x="1534461" y="427512"/>
                </a:cubicBezTo>
                <a:cubicBezTo>
                  <a:pt x="1512050" y="439962"/>
                  <a:pt x="1468580" y="532837"/>
                  <a:pt x="1463209" y="546265"/>
                </a:cubicBezTo>
                <a:cubicBezTo>
                  <a:pt x="1407825" y="684725"/>
                  <a:pt x="1404612" y="709663"/>
                  <a:pt x="1368207" y="843148"/>
                </a:cubicBezTo>
                <a:cubicBezTo>
                  <a:pt x="1380082" y="957943"/>
                  <a:pt x="1367338" y="1078047"/>
                  <a:pt x="1403833" y="1187532"/>
                </a:cubicBezTo>
                <a:cubicBezTo>
                  <a:pt x="1415029" y="1221120"/>
                  <a:pt x="1466688" y="1220197"/>
                  <a:pt x="1498835" y="1235034"/>
                </a:cubicBezTo>
                <a:cubicBezTo>
                  <a:pt x="1563506" y="1264882"/>
                  <a:pt x="1556457" y="1258492"/>
                  <a:pt x="1629464" y="1270660"/>
                </a:cubicBezTo>
                <a:cubicBezTo>
                  <a:pt x="1728425" y="1262743"/>
                  <a:pt x="1830034" y="1270987"/>
                  <a:pt x="1926347" y="1246909"/>
                </a:cubicBezTo>
                <a:cubicBezTo>
                  <a:pt x="1948739" y="1241311"/>
                  <a:pt x="1963890" y="1210534"/>
                  <a:pt x="1961973" y="1187532"/>
                </a:cubicBezTo>
                <a:cubicBezTo>
                  <a:pt x="1955514" y="1110030"/>
                  <a:pt x="1932508" y="1033690"/>
                  <a:pt x="1902596" y="961901"/>
                </a:cubicBezTo>
                <a:cubicBezTo>
                  <a:pt x="1891831" y="936064"/>
                  <a:pt x="1864883" y="920249"/>
                  <a:pt x="1843220" y="902525"/>
                </a:cubicBezTo>
                <a:cubicBezTo>
                  <a:pt x="1776753" y="848142"/>
                  <a:pt x="1784700" y="857569"/>
                  <a:pt x="1712591" y="843148"/>
                </a:cubicBezTo>
                <a:cubicBezTo>
                  <a:pt x="1641339" y="855023"/>
                  <a:pt x="1565513" y="850991"/>
                  <a:pt x="1498835" y="878774"/>
                </a:cubicBezTo>
                <a:cubicBezTo>
                  <a:pt x="1465147" y="892810"/>
                  <a:pt x="1452132" y="934897"/>
                  <a:pt x="1427583" y="961901"/>
                </a:cubicBezTo>
                <a:cubicBezTo>
                  <a:pt x="1412520" y="978470"/>
                  <a:pt x="1392923" y="991058"/>
                  <a:pt x="1380082" y="1009403"/>
                </a:cubicBezTo>
                <a:cubicBezTo>
                  <a:pt x="1353847" y="1046882"/>
                  <a:pt x="1345787" y="1076661"/>
                  <a:pt x="1332581" y="1116280"/>
                </a:cubicBezTo>
                <a:cubicBezTo>
                  <a:pt x="1328622" y="1143989"/>
                  <a:pt x="1310657" y="1173283"/>
                  <a:pt x="1320705" y="1199408"/>
                </a:cubicBezTo>
                <a:cubicBezTo>
                  <a:pt x="1358086" y="1296601"/>
                  <a:pt x="1468330" y="1282409"/>
                  <a:pt x="1546337" y="1294410"/>
                </a:cubicBezTo>
                <a:cubicBezTo>
                  <a:pt x="2027642" y="1264329"/>
                  <a:pt x="1792778" y="1321712"/>
                  <a:pt x="2009474" y="1235034"/>
                </a:cubicBezTo>
                <a:cubicBezTo>
                  <a:pt x="2038411" y="1223459"/>
                  <a:pt x="2109856" y="1205904"/>
                  <a:pt x="2140103" y="1175657"/>
                </a:cubicBezTo>
                <a:cubicBezTo>
                  <a:pt x="2165909" y="1149851"/>
                  <a:pt x="2187604" y="1120239"/>
                  <a:pt x="2211355" y="1092530"/>
                </a:cubicBezTo>
                <a:cubicBezTo>
                  <a:pt x="2215313" y="1064821"/>
                  <a:pt x="2224306" y="1037373"/>
                  <a:pt x="2223230" y="1009403"/>
                </a:cubicBezTo>
                <a:cubicBezTo>
                  <a:pt x="2216113" y="824363"/>
                  <a:pt x="2219515" y="811966"/>
                  <a:pt x="2151978" y="676893"/>
                </a:cubicBezTo>
                <a:cubicBezTo>
                  <a:pt x="2141656" y="656248"/>
                  <a:pt x="2131878" y="634596"/>
                  <a:pt x="2116352" y="617517"/>
                </a:cubicBezTo>
                <a:cubicBezTo>
                  <a:pt x="2091803" y="590513"/>
                  <a:pt x="2061723" y="569063"/>
                  <a:pt x="2033225" y="546265"/>
                </a:cubicBezTo>
                <a:cubicBezTo>
                  <a:pt x="2022080" y="537349"/>
                  <a:pt x="2010851" y="527815"/>
                  <a:pt x="1997599" y="522514"/>
                </a:cubicBezTo>
                <a:cubicBezTo>
                  <a:pt x="1970842" y="511811"/>
                  <a:pt x="1942181" y="506681"/>
                  <a:pt x="1914472" y="498764"/>
                </a:cubicBezTo>
                <a:cubicBezTo>
                  <a:pt x="1839261" y="518556"/>
                  <a:pt x="1755201" y="517586"/>
                  <a:pt x="1688840" y="558140"/>
                </a:cubicBezTo>
                <a:cubicBezTo>
                  <a:pt x="1494347" y="676997"/>
                  <a:pt x="1524139" y="722260"/>
                  <a:pt x="1427583" y="855023"/>
                </a:cubicBezTo>
                <a:cubicBezTo>
                  <a:pt x="1417705" y="868605"/>
                  <a:pt x="1402034" y="877214"/>
                  <a:pt x="1391957" y="890649"/>
                </a:cubicBezTo>
                <a:cubicBezTo>
                  <a:pt x="1358304" y="935520"/>
                  <a:pt x="1359067" y="941817"/>
                  <a:pt x="1344456" y="985652"/>
                </a:cubicBezTo>
                <a:cubicBezTo>
                  <a:pt x="1348414" y="1005444"/>
                  <a:pt x="1339023" y="1034643"/>
                  <a:pt x="1356331" y="1045028"/>
                </a:cubicBezTo>
                <a:cubicBezTo>
                  <a:pt x="1387068" y="1063470"/>
                  <a:pt x="1427609" y="1052716"/>
                  <a:pt x="1463209" y="1056904"/>
                </a:cubicBezTo>
                <a:lnTo>
                  <a:pt x="1558212" y="1068779"/>
                </a:lnTo>
                <a:cubicBezTo>
                  <a:pt x="1625505" y="1060862"/>
                  <a:pt x="1713750" y="1094460"/>
                  <a:pt x="1760092" y="1045028"/>
                </a:cubicBezTo>
                <a:cubicBezTo>
                  <a:pt x="1811586" y="990102"/>
                  <a:pt x="1728211" y="843394"/>
                  <a:pt x="1676965" y="807522"/>
                </a:cubicBezTo>
                <a:cubicBezTo>
                  <a:pt x="1660429" y="795947"/>
                  <a:pt x="1637380" y="799605"/>
                  <a:pt x="1617588" y="795647"/>
                </a:cubicBezTo>
                <a:cubicBezTo>
                  <a:pt x="1538419" y="819398"/>
                  <a:pt x="1454554" y="831042"/>
                  <a:pt x="1380082" y="866899"/>
                </a:cubicBezTo>
                <a:cubicBezTo>
                  <a:pt x="1344775" y="883899"/>
                  <a:pt x="1322042" y="919922"/>
                  <a:pt x="1296955" y="950026"/>
                </a:cubicBezTo>
                <a:cubicBezTo>
                  <a:pt x="1282179" y="967758"/>
                  <a:pt x="1273721" y="989930"/>
                  <a:pt x="1261329" y="1009403"/>
                </a:cubicBezTo>
                <a:cubicBezTo>
                  <a:pt x="1197438" y="1109802"/>
                  <a:pt x="1227837" y="1045629"/>
                  <a:pt x="1190077" y="1140031"/>
                </a:cubicBezTo>
                <a:cubicBezTo>
                  <a:pt x="1186118" y="1163782"/>
                  <a:pt x="1163754" y="1192020"/>
                  <a:pt x="1178201" y="1211283"/>
                </a:cubicBezTo>
                <a:cubicBezTo>
                  <a:pt x="1195492" y="1234338"/>
                  <a:pt x="1232531" y="1233967"/>
                  <a:pt x="1261329" y="1235034"/>
                </a:cubicBezTo>
                <a:cubicBezTo>
                  <a:pt x="1340542" y="1237968"/>
                  <a:pt x="1419666" y="1227117"/>
                  <a:pt x="1498835" y="1223158"/>
                </a:cubicBezTo>
                <a:cubicBezTo>
                  <a:pt x="1606375" y="1169389"/>
                  <a:pt x="1628664" y="1164381"/>
                  <a:pt x="1724466" y="1092530"/>
                </a:cubicBezTo>
                <a:cubicBezTo>
                  <a:pt x="1737901" y="1082453"/>
                  <a:pt x="1751290" y="1071207"/>
                  <a:pt x="1760092" y="1056904"/>
                </a:cubicBezTo>
                <a:cubicBezTo>
                  <a:pt x="1783287" y="1019212"/>
                  <a:pt x="1819469" y="938151"/>
                  <a:pt x="1819469" y="938151"/>
                </a:cubicBezTo>
                <a:cubicBezTo>
                  <a:pt x="1815511" y="906483"/>
                  <a:pt x="1818500" y="873141"/>
                  <a:pt x="1807594" y="843148"/>
                </a:cubicBezTo>
                <a:cubicBezTo>
                  <a:pt x="1788197" y="789805"/>
                  <a:pt x="1714910" y="800390"/>
                  <a:pt x="1676965" y="795647"/>
                </a:cubicBezTo>
                <a:cubicBezTo>
                  <a:pt x="1593838" y="807522"/>
                  <a:pt x="1508531" y="808943"/>
                  <a:pt x="1427583" y="831273"/>
                </a:cubicBezTo>
                <a:cubicBezTo>
                  <a:pt x="1391584" y="841204"/>
                  <a:pt x="1363653" y="869935"/>
                  <a:pt x="1332581" y="890649"/>
                </a:cubicBezTo>
                <a:cubicBezTo>
                  <a:pt x="1282384" y="924113"/>
                  <a:pt x="1224103" y="977971"/>
                  <a:pt x="1190077" y="1021278"/>
                </a:cubicBezTo>
                <a:cubicBezTo>
                  <a:pt x="1173671" y="1042158"/>
                  <a:pt x="1168113" y="1069760"/>
                  <a:pt x="1154451" y="1092530"/>
                </a:cubicBezTo>
                <a:cubicBezTo>
                  <a:pt x="1144268" y="1109502"/>
                  <a:pt x="1130700" y="1124197"/>
                  <a:pt x="1118825" y="1140031"/>
                </a:cubicBezTo>
                <a:cubicBezTo>
                  <a:pt x="1114867" y="1159823"/>
                  <a:pt x="1103632" y="1179498"/>
                  <a:pt x="1106950" y="1199408"/>
                </a:cubicBezTo>
                <a:cubicBezTo>
                  <a:pt x="1118255" y="1267241"/>
                  <a:pt x="1133988" y="1287589"/>
                  <a:pt x="1190077" y="1306286"/>
                </a:cubicBezTo>
                <a:cubicBezTo>
                  <a:pt x="1197587" y="1308790"/>
                  <a:pt x="1205910" y="1306286"/>
                  <a:pt x="1213827" y="1306286"/>
                </a:cubicBezTo>
              </a:path>
            </a:pathLst>
          </a:custGeom>
          <a:noFill/>
          <a:ln w="190500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dirty="0">
                <a:solidFill>
                  <a:schemeClr val="tx1"/>
                </a:solidFill>
              </a:rPr>
              <a:t>??</a:t>
            </a:r>
          </a:p>
        </p:txBody>
      </p:sp>
    </p:spTree>
    <p:extLst>
      <p:ext uri="{BB962C8B-B14F-4D97-AF65-F5344CB8AC3E}">
        <p14:creationId xmlns:p14="http://schemas.microsoft.com/office/powerpoint/2010/main" val="110534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-152400" y="2733764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+mj-lt"/>
              </a:rPr>
              <a:t>Perhaps there is an insight?</a:t>
            </a:r>
          </a:p>
        </p:txBody>
      </p:sp>
    </p:spTree>
    <p:extLst>
      <p:ext uri="{BB962C8B-B14F-4D97-AF65-F5344CB8AC3E}">
        <p14:creationId xmlns:p14="http://schemas.microsoft.com/office/powerpoint/2010/main" val="66990444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:\Users\ang\Desktop\iStock_000005809739XSmall-1_0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86480" y="3313785"/>
            <a:ext cx="3252637" cy="3243263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769905" y="1393535"/>
            <a:ext cx="775781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+mj-lt"/>
                <a:cs typeface="Arial" pitchFamily="34" charset="0"/>
              </a:rPr>
              <a:t>Much </a:t>
            </a:r>
            <a:r>
              <a:rPr lang="en-US" sz="3200" b="0" i="0" dirty="0">
                <a:solidFill>
                  <a:schemeClr val="bg1"/>
                </a:solidFill>
                <a:latin typeface="+mj-lt"/>
                <a:cs typeface="Arial" pitchFamily="34" charset="0"/>
              </a:rPr>
              <a:t>of perception in the brain can be explained with a single </a:t>
            </a:r>
            <a:r>
              <a:rPr lang="en-US" sz="3200" dirty="0">
                <a:solidFill>
                  <a:schemeClr val="bg1"/>
                </a:solidFill>
                <a:latin typeface="+mj-lt"/>
                <a:cs typeface="Arial" pitchFamily="34" charset="0"/>
              </a:rPr>
              <a:t>learning algorithm. </a:t>
            </a:r>
            <a:endParaRPr lang="en-US" sz="3200" b="0" i="0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774550" y="6403473"/>
            <a:ext cx="13535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+mj-lt"/>
              </a:rPr>
              <a:t>[Andrew Ng]</a:t>
            </a:r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One Algorithm Hypothesis</a:t>
            </a:r>
          </a:p>
        </p:txBody>
      </p:sp>
    </p:spTree>
    <p:extLst>
      <p:ext uri="{BB962C8B-B14F-4D97-AF65-F5344CB8AC3E}">
        <p14:creationId xmlns:p14="http://schemas.microsoft.com/office/powerpoint/2010/main" val="76705694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6191338" y="6184245"/>
            <a:ext cx="121058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fontAlgn="auto">
              <a:spcBef>
                <a:spcPct val="0"/>
              </a:spcBef>
              <a:spcAft>
                <a:spcPts val="0"/>
              </a:spcAft>
            </a:pPr>
            <a:r>
              <a:rPr lang="en-US" sz="1050" dirty="0">
                <a:solidFill>
                  <a:srgbClr val="53D8FF"/>
                </a:solidFill>
                <a:latin typeface="Arial" pitchFamily="34" charset="0"/>
              </a:rPr>
              <a:t>[Roe et al., 1992]</a:t>
            </a:r>
          </a:p>
        </p:txBody>
      </p:sp>
      <p:pic>
        <p:nvPicPr>
          <p:cNvPr id="27" name="Picture 1" descr="C:\Users\ang\Desktop\Brodmann_41_4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28509" y="1846973"/>
            <a:ext cx="3336132" cy="2297884"/>
          </a:xfrm>
          <a:prstGeom prst="rect">
            <a:avLst/>
          </a:prstGeom>
          <a:noFill/>
        </p:spPr>
      </p:pic>
      <p:sp>
        <p:nvSpPr>
          <p:cNvPr id="28" name="TextBox 27"/>
          <p:cNvSpPr txBox="1"/>
          <p:nvPr/>
        </p:nvSpPr>
        <p:spPr>
          <a:xfrm>
            <a:off x="4166865" y="4455159"/>
            <a:ext cx="37570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Bef>
                <a:spcPct val="0"/>
              </a:spcBef>
            </a:pPr>
            <a:r>
              <a:rPr lang="en-US" dirty="0">
                <a:solidFill>
                  <a:srgbClr val="FFFFFF"/>
                </a:solidFill>
                <a:latin typeface="Arial" charset="0"/>
              </a:rPr>
              <a:t>Auditory cortex learns to see</a:t>
            </a:r>
          </a:p>
          <a:p>
            <a:pPr algn="l">
              <a:spcBef>
                <a:spcPct val="0"/>
              </a:spcBef>
            </a:pPr>
            <a:endParaRPr lang="en-US" dirty="0">
              <a:solidFill>
                <a:srgbClr val="FFFFFF"/>
              </a:solidFill>
              <a:latin typeface="Arial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004022" y="3642249"/>
            <a:ext cx="2086902" cy="308637"/>
          </a:xfrm>
          <a:prstGeom prst="rect">
            <a:avLst/>
          </a:prstGeom>
          <a:solidFill>
            <a:srgbClr val="53D8FF"/>
          </a:solidFill>
          <a:ln w="38100" cap="flat" cmpd="sng" algn="ctr">
            <a:solidFill>
              <a:srgbClr val="FFFFFF"/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rtlCol="0" anchor="ctr" anchorCtr="1"/>
          <a:lstStyle/>
          <a:p>
            <a:pPr marL="0" marR="0" lvl="0" indent="0" algn="ctr" defTabSz="91440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Auditory Cortex</a:t>
            </a:r>
          </a:p>
        </p:txBody>
      </p:sp>
      <p:cxnSp>
        <p:nvCxnSpPr>
          <p:cNvPr id="30" name="Straight Arrow Connector 29"/>
          <p:cNvCxnSpPr/>
          <p:nvPr/>
        </p:nvCxnSpPr>
        <p:spPr bwMode="auto">
          <a:xfrm flipV="1">
            <a:off x="3094074" y="3295672"/>
            <a:ext cx="2637144" cy="393826"/>
          </a:xfrm>
          <a:prstGeom prst="straightConnector1">
            <a:avLst/>
          </a:prstGeom>
          <a:noFill/>
          <a:ln w="57150" cap="flat" cmpd="sng" algn="ctr">
            <a:solidFill>
              <a:srgbClr val="53D8FF"/>
            </a:solidFill>
            <a:prstDash val="solid"/>
            <a:round/>
            <a:headEnd type="none" w="med" len="med"/>
            <a:tailEnd type="arrow"/>
          </a:ln>
          <a:effectLst/>
        </p:spPr>
      </p:cxnSp>
      <p:grpSp>
        <p:nvGrpSpPr>
          <p:cNvPr id="31" name="Group 46"/>
          <p:cNvGrpSpPr>
            <a:grpSpLocks/>
          </p:cNvGrpSpPr>
          <p:nvPr/>
        </p:nvGrpSpPr>
        <p:grpSpPr bwMode="auto">
          <a:xfrm>
            <a:off x="4473763" y="3347985"/>
            <a:ext cx="276222" cy="276222"/>
            <a:chOff x="0" y="2153"/>
            <a:chExt cx="571" cy="574"/>
          </a:xfrm>
        </p:grpSpPr>
        <p:sp>
          <p:nvSpPr>
            <p:cNvPr id="32" name="Line 47"/>
            <p:cNvSpPr>
              <a:spLocks noChangeShapeType="1"/>
            </p:cNvSpPr>
            <p:nvPr/>
          </p:nvSpPr>
          <p:spPr bwMode="auto">
            <a:xfrm>
              <a:off x="0" y="2153"/>
              <a:ext cx="571" cy="574"/>
            </a:xfrm>
            <a:prstGeom prst="line">
              <a:avLst/>
            </a:prstGeom>
            <a:noFill/>
            <a:ln w="76200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algn="l">
                <a:spcBef>
                  <a:spcPct val="0"/>
                </a:spcBef>
              </a:pPr>
              <a:endParaRPr lang="en-US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33" name="Line 48"/>
            <p:cNvSpPr>
              <a:spLocks noChangeShapeType="1"/>
            </p:cNvSpPr>
            <p:nvPr/>
          </p:nvSpPr>
          <p:spPr bwMode="auto">
            <a:xfrm flipV="1">
              <a:off x="0" y="2153"/>
              <a:ext cx="571" cy="574"/>
            </a:xfrm>
            <a:prstGeom prst="line">
              <a:avLst/>
            </a:prstGeom>
            <a:noFill/>
            <a:ln w="76200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algn="l">
                <a:spcBef>
                  <a:spcPct val="0"/>
                </a:spcBef>
              </a:pPr>
              <a:endParaRPr lang="en-US">
                <a:solidFill>
                  <a:srgbClr val="FFFFFF"/>
                </a:solidFill>
                <a:latin typeface="Arial" charset="0"/>
              </a:endParaRP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1435395" y="1908535"/>
            <a:ext cx="4295823" cy="1208596"/>
            <a:chOff x="1435395" y="1908535"/>
            <a:chExt cx="4295823" cy="1208596"/>
          </a:xfrm>
        </p:grpSpPr>
        <p:cxnSp>
          <p:nvCxnSpPr>
            <p:cNvPr id="35" name="Straight Arrow Connector 34"/>
            <p:cNvCxnSpPr/>
            <p:nvPr/>
          </p:nvCxnSpPr>
          <p:spPr bwMode="auto">
            <a:xfrm>
              <a:off x="3424238" y="2574925"/>
              <a:ext cx="2306980" cy="542206"/>
            </a:xfrm>
            <a:prstGeom prst="straightConnector1">
              <a:avLst/>
            </a:prstGeom>
            <a:noFill/>
            <a:ln w="57150" cap="flat" cmpd="sng" algn="ctr">
              <a:solidFill>
                <a:srgbClr val="C52B87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pic>
          <p:nvPicPr>
            <p:cNvPr id="36" name="Picture 35" descr="Eye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5395" y="1908535"/>
              <a:ext cx="1980812" cy="985756"/>
            </a:xfrm>
            <a:prstGeom prst="rect">
              <a:avLst/>
            </a:prstGeom>
          </p:spPr>
        </p:pic>
      </p:grpSp>
      <p:pic>
        <p:nvPicPr>
          <p:cNvPr id="37" name="Picture 36" descr="Ear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986086" y="3244519"/>
            <a:ext cx="963108" cy="1576388"/>
          </a:xfrm>
          <a:prstGeom prst="rect">
            <a:avLst/>
          </a:prstGeom>
        </p:spPr>
      </p:pic>
      <p:sp>
        <p:nvSpPr>
          <p:cNvPr id="19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One Algorithm Hypothesis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066B902-554D-AA45-BB68-AE8E17AF37A3}"/>
              </a:ext>
            </a:extLst>
          </p:cNvPr>
          <p:cNvSpPr txBox="1"/>
          <p:nvPr/>
        </p:nvSpPr>
        <p:spPr>
          <a:xfrm>
            <a:off x="7774550" y="6403473"/>
            <a:ext cx="13535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+mj-lt"/>
              </a:rPr>
              <a:t>[Andrew Ng]</a:t>
            </a:r>
          </a:p>
        </p:txBody>
      </p:sp>
    </p:spTree>
    <p:extLst>
      <p:ext uri="{BB962C8B-B14F-4D97-AF65-F5344CB8AC3E}">
        <p14:creationId xmlns:p14="http://schemas.microsoft.com/office/powerpoint/2010/main" val="58180890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short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79882" y="1183284"/>
            <a:ext cx="9267457" cy="5212944"/>
          </a:xfrm>
          <a:prstGeom prst="rect">
            <a:avLst/>
          </a:prstGeom>
        </p:spPr>
      </p:pic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House Cleaning Robot</a:t>
            </a:r>
          </a:p>
        </p:txBody>
      </p:sp>
    </p:spTree>
    <p:extLst>
      <p:ext uri="{BB962C8B-B14F-4D97-AF65-F5344CB8AC3E}">
        <p14:creationId xmlns:p14="http://schemas.microsoft.com/office/powerpoint/2010/main" val="50762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-133684" y="0"/>
            <a:ext cx="9277684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5968520" y="6184245"/>
            <a:ext cx="143340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fontAlgn="auto">
              <a:spcBef>
                <a:spcPct val="0"/>
              </a:spcBef>
              <a:spcAft>
                <a:spcPts val="0"/>
              </a:spcAft>
            </a:pPr>
            <a:r>
              <a:rPr lang="en-US" sz="1050" dirty="0">
                <a:solidFill>
                  <a:srgbClr val="53D8FF"/>
                </a:solidFill>
                <a:latin typeface="Arial" pitchFamily="34" charset="0"/>
              </a:rPr>
              <a:t>[</a:t>
            </a:r>
            <a:r>
              <a:rPr lang="en-US" sz="1050" dirty="0" err="1">
                <a:solidFill>
                  <a:srgbClr val="53D8FF"/>
                </a:solidFill>
                <a:latin typeface="Arial" pitchFamily="34" charset="0"/>
              </a:rPr>
              <a:t>Metin</a:t>
            </a:r>
            <a:r>
              <a:rPr lang="en-US" sz="1050" dirty="0">
                <a:solidFill>
                  <a:srgbClr val="53D8FF"/>
                </a:solidFill>
                <a:latin typeface="Arial" pitchFamily="34" charset="0"/>
              </a:rPr>
              <a:t> &amp; Frost, 1989]</a:t>
            </a:r>
          </a:p>
        </p:txBody>
      </p:sp>
      <p:pic>
        <p:nvPicPr>
          <p:cNvPr id="49" name="Picture 2" descr="http://pubpages.unh.edu/~cjy67/Images/hand.png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1818167" y="3243049"/>
            <a:ext cx="1424763" cy="145768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4" descr="http://upload.wikimedia.org/wikipedia/commons/6/66/Postcentral_gyrus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1378" y="1850063"/>
            <a:ext cx="3340660" cy="229438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1" name="Straight Arrow Connector 50"/>
          <p:cNvCxnSpPr/>
          <p:nvPr/>
        </p:nvCxnSpPr>
        <p:spPr bwMode="auto">
          <a:xfrm flipV="1">
            <a:off x="3094074" y="2691442"/>
            <a:ext cx="2497634" cy="998056"/>
          </a:xfrm>
          <a:prstGeom prst="straightConnector1">
            <a:avLst/>
          </a:prstGeom>
          <a:noFill/>
          <a:ln w="57150" cap="flat" cmpd="sng" algn="ctr">
            <a:solidFill>
              <a:srgbClr val="53D8FF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52" name="TextBox 51"/>
          <p:cNvSpPr txBox="1"/>
          <p:nvPr/>
        </p:nvSpPr>
        <p:spPr>
          <a:xfrm>
            <a:off x="3677747" y="4455159"/>
            <a:ext cx="43179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0"/>
              </a:spcBef>
            </a:pPr>
            <a:r>
              <a:rPr lang="en-US" dirty="0">
                <a:solidFill>
                  <a:srgbClr val="FFFFFF"/>
                </a:solidFill>
                <a:latin typeface="Arial" charset="0"/>
              </a:rPr>
              <a:t>Somatosensory cortex learns to see</a:t>
            </a:r>
          </a:p>
          <a:p>
            <a:pPr algn="l">
              <a:spcBef>
                <a:spcPct val="0"/>
              </a:spcBef>
            </a:pPr>
            <a:endParaRPr lang="en-US" dirty="0">
              <a:solidFill>
                <a:srgbClr val="FFFFFF"/>
              </a:solidFill>
              <a:latin typeface="Arial" charset="0"/>
            </a:endParaRPr>
          </a:p>
        </p:txBody>
      </p:sp>
      <p:grpSp>
        <p:nvGrpSpPr>
          <p:cNvPr id="53" name="Group 46"/>
          <p:cNvGrpSpPr>
            <a:grpSpLocks/>
          </p:cNvGrpSpPr>
          <p:nvPr/>
        </p:nvGrpSpPr>
        <p:grpSpPr bwMode="auto">
          <a:xfrm>
            <a:off x="4197541" y="3052359"/>
            <a:ext cx="276222" cy="276222"/>
            <a:chOff x="0" y="2153"/>
            <a:chExt cx="571" cy="574"/>
          </a:xfrm>
        </p:grpSpPr>
        <p:sp>
          <p:nvSpPr>
            <p:cNvPr id="54" name="Line 47"/>
            <p:cNvSpPr>
              <a:spLocks noChangeShapeType="1"/>
            </p:cNvSpPr>
            <p:nvPr/>
          </p:nvSpPr>
          <p:spPr bwMode="auto">
            <a:xfrm>
              <a:off x="0" y="2153"/>
              <a:ext cx="571" cy="574"/>
            </a:xfrm>
            <a:prstGeom prst="line">
              <a:avLst/>
            </a:prstGeom>
            <a:noFill/>
            <a:ln w="76200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algn="l">
                <a:spcBef>
                  <a:spcPct val="0"/>
                </a:spcBef>
              </a:pPr>
              <a:endParaRPr lang="en-US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55" name="Line 48"/>
            <p:cNvSpPr>
              <a:spLocks noChangeShapeType="1"/>
            </p:cNvSpPr>
            <p:nvPr/>
          </p:nvSpPr>
          <p:spPr bwMode="auto">
            <a:xfrm flipV="1">
              <a:off x="0" y="2153"/>
              <a:ext cx="571" cy="574"/>
            </a:xfrm>
            <a:prstGeom prst="line">
              <a:avLst/>
            </a:prstGeom>
            <a:noFill/>
            <a:ln w="76200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algn="l">
                <a:spcBef>
                  <a:spcPct val="0"/>
                </a:spcBef>
              </a:pPr>
              <a:endParaRPr lang="en-US">
                <a:solidFill>
                  <a:srgbClr val="FFFFFF"/>
                </a:solidFill>
                <a:latin typeface="Arial" charset="0"/>
              </a:endParaRPr>
            </a:p>
          </p:txBody>
        </p:sp>
      </p:grpSp>
      <p:grpSp>
        <p:nvGrpSpPr>
          <p:cNvPr id="56" name="Group 24"/>
          <p:cNvGrpSpPr/>
          <p:nvPr/>
        </p:nvGrpSpPr>
        <p:grpSpPr>
          <a:xfrm>
            <a:off x="1435395" y="1908535"/>
            <a:ext cx="4156313" cy="985756"/>
            <a:chOff x="1435395" y="1908535"/>
            <a:chExt cx="4156313" cy="985756"/>
          </a:xfrm>
        </p:grpSpPr>
        <p:cxnSp>
          <p:nvCxnSpPr>
            <p:cNvPr id="57" name="Straight Arrow Connector 56"/>
            <p:cNvCxnSpPr/>
            <p:nvPr/>
          </p:nvCxnSpPr>
          <p:spPr bwMode="auto">
            <a:xfrm>
              <a:off x="3424238" y="2574925"/>
              <a:ext cx="2167470" cy="116517"/>
            </a:xfrm>
            <a:prstGeom prst="straightConnector1">
              <a:avLst/>
            </a:prstGeom>
            <a:noFill/>
            <a:ln w="57150" cap="flat" cmpd="sng" algn="ctr">
              <a:solidFill>
                <a:srgbClr val="C52B87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pic>
          <p:nvPicPr>
            <p:cNvPr id="58" name="Picture 57" descr="Eye.pn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35395" y="1908535"/>
              <a:ext cx="1980812" cy="985756"/>
            </a:xfrm>
            <a:prstGeom prst="rect">
              <a:avLst/>
            </a:prstGeom>
          </p:spPr>
        </p:pic>
      </p:grpSp>
      <p:sp>
        <p:nvSpPr>
          <p:cNvPr id="59" name="TextBox 58"/>
          <p:cNvSpPr txBox="1"/>
          <p:nvPr/>
        </p:nvSpPr>
        <p:spPr>
          <a:xfrm>
            <a:off x="5004022" y="3088730"/>
            <a:ext cx="2561344" cy="308637"/>
          </a:xfrm>
          <a:prstGeom prst="rect">
            <a:avLst/>
          </a:prstGeom>
          <a:solidFill>
            <a:srgbClr val="53D8FF"/>
          </a:solidFill>
          <a:ln w="38100" cap="flat" cmpd="sng" algn="ctr">
            <a:solidFill>
              <a:srgbClr val="FFFFFF"/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rtlCol="0" anchor="ctr" anchorCtr="1"/>
          <a:lstStyle/>
          <a:p>
            <a:pPr marL="0" marR="0" lvl="0" indent="0" algn="ctr" defTabSz="91440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Somatosensory Cortex</a:t>
            </a:r>
          </a:p>
        </p:txBody>
      </p:sp>
      <p:sp>
        <p:nvSpPr>
          <p:cNvPr id="20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One Algorithm Hypothesis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6D26AEA-23CB-3746-A123-AA1797956EE6}"/>
              </a:ext>
            </a:extLst>
          </p:cNvPr>
          <p:cNvSpPr txBox="1"/>
          <p:nvPr/>
        </p:nvSpPr>
        <p:spPr>
          <a:xfrm>
            <a:off x="7774550" y="6403473"/>
            <a:ext cx="13535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+mj-lt"/>
              </a:rPr>
              <a:t>[Andrew Ng]</a:t>
            </a:r>
          </a:p>
        </p:txBody>
      </p:sp>
    </p:spTree>
    <p:extLst>
      <p:ext uri="{BB962C8B-B14F-4D97-AF65-F5344CB8AC3E}">
        <p14:creationId xmlns:p14="http://schemas.microsoft.com/office/powerpoint/2010/main" val="96917112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-133684" y="0"/>
            <a:ext cx="9277684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224654" y="6570046"/>
            <a:ext cx="6224781" cy="276999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pPr algn="l">
              <a:spcBef>
                <a:spcPct val="0"/>
              </a:spcBef>
            </a:pPr>
            <a:r>
              <a:rPr lang="en-US" sz="1200" dirty="0">
                <a:solidFill>
                  <a:srgbClr val="FFFFFF"/>
                </a:solidFill>
                <a:latin typeface="Arial" charset="0"/>
              </a:rPr>
              <a:t>[BrainPort; Welsh &amp; Blasch, 1997; </a:t>
            </a:r>
            <a:r>
              <a:rPr lang="en-US" sz="1200" dirty="0">
                <a:solidFill>
                  <a:schemeClr val="bg1"/>
                </a:solidFill>
              </a:rPr>
              <a:t>Nagel et al., 2005; Constantine-Paton &amp; Law, 2009</a:t>
            </a:r>
            <a:r>
              <a:rPr lang="en-US" sz="1200" dirty="0">
                <a:solidFill>
                  <a:srgbClr val="FFFFFF"/>
                </a:solidFill>
                <a:latin typeface="Arial" charset="0"/>
              </a:rPr>
              <a:t>]</a:t>
            </a:r>
          </a:p>
        </p:txBody>
      </p:sp>
      <p:grpSp>
        <p:nvGrpSpPr>
          <p:cNvPr id="3" name="Group 22"/>
          <p:cNvGrpSpPr/>
          <p:nvPr/>
        </p:nvGrpSpPr>
        <p:grpSpPr>
          <a:xfrm>
            <a:off x="482988" y="1091056"/>
            <a:ext cx="8236752" cy="2683589"/>
            <a:chOff x="312040" y="848027"/>
            <a:chExt cx="8236752" cy="2683589"/>
          </a:xfrm>
        </p:grpSpPr>
        <p:pic>
          <p:nvPicPr>
            <p:cNvPr id="3068931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12040" y="1028157"/>
              <a:ext cx="1363007" cy="189785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" name="TextBox 5"/>
            <p:cNvSpPr txBox="1"/>
            <p:nvPr/>
          </p:nvSpPr>
          <p:spPr>
            <a:xfrm>
              <a:off x="980958" y="2991362"/>
              <a:ext cx="26597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Bef>
                  <a:spcPct val="0"/>
                </a:spcBef>
              </a:pPr>
              <a:r>
                <a:rPr lang="en-US" dirty="0">
                  <a:solidFill>
                    <a:srgbClr val="FFFFFF"/>
                  </a:solidFill>
                  <a:latin typeface="Arial" charset="0"/>
                </a:rPr>
                <a:t>Seeing with your tongue</a:t>
              </a:r>
            </a:p>
          </p:txBody>
        </p:sp>
        <p:pic>
          <p:nvPicPr>
            <p:cNvPr id="3068932" name="Picture 4"/>
            <p:cNvPicPr>
              <a:picLocks noChangeAspect="1" noChangeArrowheads="1"/>
            </p:cNvPicPr>
            <p:nvPr/>
          </p:nvPicPr>
          <p:blipFill>
            <a:blip r:embed="rId4" cstate="print"/>
            <a:srcRect l="8283" r="2048"/>
            <a:stretch>
              <a:fillRect/>
            </a:stretch>
          </p:blipFill>
          <p:spPr bwMode="auto">
            <a:xfrm>
              <a:off x="1763325" y="1011803"/>
              <a:ext cx="2644722" cy="186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" name="TextBox 9"/>
            <p:cNvSpPr txBox="1"/>
            <p:nvPr/>
          </p:nvSpPr>
          <p:spPr>
            <a:xfrm>
              <a:off x="5373202" y="3162284"/>
              <a:ext cx="30828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Bef>
                  <a:spcPct val="0"/>
                </a:spcBef>
              </a:pPr>
              <a:r>
                <a:rPr lang="en-US" dirty="0">
                  <a:solidFill>
                    <a:srgbClr val="FFFFFF"/>
                  </a:solidFill>
                  <a:latin typeface="Arial" charset="0"/>
                </a:rPr>
                <a:t>Human echolocation (sonar)</a:t>
              </a:r>
            </a:p>
          </p:txBody>
        </p:sp>
        <p:pic>
          <p:nvPicPr>
            <p:cNvPr id="3068933" name="Picture 5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5188905" y="848027"/>
              <a:ext cx="3359887" cy="22679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1" name="Arc 10"/>
            <p:cNvSpPr/>
            <p:nvPr/>
          </p:nvSpPr>
          <p:spPr bwMode="auto">
            <a:xfrm rot="12896089">
              <a:off x="7011341" y="1585487"/>
              <a:ext cx="363137" cy="728568"/>
            </a:xfrm>
            <a:prstGeom prst="arc">
              <a:avLst/>
            </a:prstGeom>
            <a:noFill/>
            <a:ln w="28575" cap="flat" cmpd="sng" algn="ctr">
              <a:solidFill>
                <a:srgbClr val="00B0F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487" tIns="44450" rIns="90487" bIns="4445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algn="l" eaLnBrk="0" hangingPunct="0">
                <a:spcBef>
                  <a:spcPct val="0"/>
                </a:spcBef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2" name="Arc 11"/>
            <p:cNvSpPr/>
            <p:nvPr/>
          </p:nvSpPr>
          <p:spPr bwMode="auto">
            <a:xfrm rot="12896089">
              <a:off x="6706543" y="1663460"/>
              <a:ext cx="363137" cy="728568"/>
            </a:xfrm>
            <a:prstGeom prst="arc">
              <a:avLst/>
            </a:prstGeom>
            <a:noFill/>
            <a:ln w="28575" cap="flat" cmpd="sng" algn="ctr">
              <a:solidFill>
                <a:srgbClr val="00B0F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487" tIns="44450" rIns="90487" bIns="4445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algn="l" eaLnBrk="0" hangingPunct="0">
                <a:spcBef>
                  <a:spcPct val="0"/>
                </a:spcBef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3" name="Arc 12"/>
            <p:cNvSpPr/>
            <p:nvPr/>
          </p:nvSpPr>
          <p:spPr bwMode="auto">
            <a:xfrm rot="12896089">
              <a:off x="6880206" y="1635104"/>
              <a:ext cx="363137" cy="728568"/>
            </a:xfrm>
            <a:prstGeom prst="arc">
              <a:avLst/>
            </a:prstGeom>
            <a:noFill/>
            <a:ln w="28575" cap="flat" cmpd="sng" algn="ctr">
              <a:solidFill>
                <a:srgbClr val="00B0F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487" tIns="44450" rIns="90487" bIns="4445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algn="l" eaLnBrk="0" hangingPunct="0">
                <a:spcBef>
                  <a:spcPct val="0"/>
                </a:spcBef>
              </a:pPr>
              <a:endParaRPr 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385855" y="3981388"/>
            <a:ext cx="4109335" cy="2023536"/>
            <a:chOff x="1153955" y="1931204"/>
            <a:chExt cx="5069460" cy="2496325"/>
          </a:xfrm>
        </p:grpSpPr>
        <p:pic>
          <p:nvPicPr>
            <p:cNvPr id="26" name="Picture 2" descr="C:\Users\ang\Desktop\d704fa5c809ebf8d6f97ef57f6f04ae3f6aec692.pdf - Adobe Acrobat Pro.jpg"/>
            <p:cNvPicPr>
              <a:picLocks noChangeAspect="1" noChangeArrowheads="1"/>
            </p:cNvPicPr>
            <p:nvPr/>
          </p:nvPicPr>
          <p:blipFill>
            <a:blip r:embed="rId6" cstate="print"/>
            <a:srcRect r="46584"/>
            <a:stretch>
              <a:fillRect/>
            </a:stretch>
          </p:blipFill>
          <p:spPr bwMode="auto">
            <a:xfrm>
              <a:off x="1153955" y="1931205"/>
              <a:ext cx="2649945" cy="2491095"/>
            </a:xfrm>
            <a:prstGeom prst="rect">
              <a:avLst/>
            </a:prstGeom>
            <a:noFill/>
          </p:spPr>
        </p:pic>
        <p:pic>
          <p:nvPicPr>
            <p:cNvPr id="27" name="Picture 3" descr="C:\Users\ang\Desktop\photo2.jpg"/>
            <p:cNvPicPr>
              <a:picLocks noChangeAspect="1" noChangeArrowheads="1"/>
            </p:cNvPicPr>
            <p:nvPr/>
          </p:nvPicPr>
          <p:blipFill>
            <a:blip r:embed="rId7" cstate="print"/>
            <a:srcRect l="17308" r="14615"/>
            <a:stretch>
              <a:fillRect/>
            </a:stretch>
          </p:blipFill>
          <p:spPr bwMode="auto">
            <a:xfrm>
              <a:off x="3957520" y="1931204"/>
              <a:ext cx="2265895" cy="2496325"/>
            </a:xfrm>
            <a:prstGeom prst="rect">
              <a:avLst/>
            </a:prstGeom>
            <a:noFill/>
          </p:spPr>
        </p:pic>
      </p:grpSp>
      <p:pic>
        <p:nvPicPr>
          <p:cNvPr id="28" name="Picture 5" descr="C:\Users\ang\Desktop\frog.jp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034665" y="3866173"/>
            <a:ext cx="3917310" cy="2167953"/>
          </a:xfrm>
          <a:prstGeom prst="rect">
            <a:avLst/>
          </a:prstGeom>
          <a:noFill/>
        </p:spPr>
      </p:pic>
      <p:sp>
        <p:nvSpPr>
          <p:cNvPr id="29" name="TextBox 28"/>
          <p:cNvSpPr txBox="1"/>
          <p:nvPr/>
        </p:nvSpPr>
        <p:spPr>
          <a:xfrm>
            <a:off x="1115550" y="6170473"/>
            <a:ext cx="2993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Bef>
                <a:spcPct val="0"/>
              </a:spcBef>
            </a:pPr>
            <a:r>
              <a:rPr lang="en-US" dirty="0" err="1">
                <a:solidFill>
                  <a:srgbClr val="FFFFFF"/>
                </a:solidFill>
                <a:latin typeface="Arial" charset="0"/>
              </a:rPr>
              <a:t>Haptic</a:t>
            </a:r>
            <a:r>
              <a:rPr lang="en-US" dirty="0">
                <a:solidFill>
                  <a:srgbClr val="FFFFFF"/>
                </a:solidFill>
                <a:latin typeface="Arial" charset="0"/>
              </a:rPr>
              <a:t> belt: Direction sense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899207" y="6093663"/>
            <a:ext cx="2206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Bef>
                <a:spcPct val="0"/>
              </a:spcBef>
            </a:pPr>
            <a:r>
              <a:rPr lang="en-US" dirty="0">
                <a:solidFill>
                  <a:srgbClr val="FFFFFF"/>
                </a:solidFill>
                <a:latin typeface="Arial" charset="0"/>
              </a:rPr>
              <a:t>Implanting a 3</a:t>
            </a:r>
            <a:r>
              <a:rPr lang="en-US" baseline="30000" dirty="0">
                <a:solidFill>
                  <a:srgbClr val="FFFFFF"/>
                </a:solidFill>
                <a:latin typeface="Arial" charset="0"/>
              </a:rPr>
              <a:t>rd</a:t>
            </a:r>
            <a:r>
              <a:rPr lang="en-US" dirty="0">
                <a:solidFill>
                  <a:srgbClr val="FFFFFF"/>
                </a:solidFill>
                <a:latin typeface="Arial" charset="0"/>
              </a:rPr>
              <a:t> eye</a:t>
            </a:r>
          </a:p>
        </p:txBody>
      </p:sp>
      <p:sp>
        <p:nvSpPr>
          <p:cNvPr id="21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Sensor Representations</a:t>
            </a:r>
          </a:p>
        </p:txBody>
      </p:sp>
    </p:spTree>
    <p:extLst>
      <p:ext uri="{BB962C8B-B14F-4D97-AF65-F5344CB8AC3E}">
        <p14:creationId xmlns:p14="http://schemas.microsoft.com/office/powerpoint/2010/main" val="195601766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-133684" y="0"/>
            <a:ext cx="9277684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Two Great Ideas</a:t>
            </a:r>
          </a:p>
        </p:txBody>
      </p:sp>
      <p:sp>
        <p:nvSpPr>
          <p:cNvPr id="20" name="Rectangle 2"/>
          <p:cNvSpPr txBox="1">
            <a:spLocks noChangeArrowheads="1"/>
          </p:cNvSpPr>
          <p:nvPr/>
        </p:nvSpPr>
        <p:spPr>
          <a:xfrm>
            <a:off x="1443125" y="2220641"/>
            <a:ext cx="5997988" cy="746387"/>
          </a:xfrm>
          <a:prstGeom prst="rect">
            <a:avLst/>
          </a:prstGeom>
          <a:solidFill>
            <a:srgbClr val="DCE6F2"/>
          </a:solidFill>
          <a:ln w="38100" cap="flat" cmpd="sng" algn="ctr">
            <a:solidFill>
              <a:srgbClr val="4F81BD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1. Artificial Neurons</a:t>
            </a:r>
          </a:p>
        </p:txBody>
      </p:sp>
      <p:sp>
        <p:nvSpPr>
          <p:cNvPr id="22" name="Rectangle 2"/>
          <p:cNvSpPr txBox="1">
            <a:spLocks noChangeArrowheads="1"/>
          </p:cNvSpPr>
          <p:nvPr/>
        </p:nvSpPr>
        <p:spPr>
          <a:xfrm>
            <a:off x="1443125" y="3917084"/>
            <a:ext cx="5997988" cy="746387"/>
          </a:xfrm>
          <a:prstGeom prst="rect">
            <a:avLst/>
          </a:prstGeom>
          <a:solidFill>
            <a:srgbClr val="DCE6F2"/>
          </a:solidFill>
          <a:ln w="38100" cap="flat" cmpd="sng" algn="ctr">
            <a:solidFill>
              <a:srgbClr val="4F81BD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2. Learn by Example</a:t>
            </a:r>
          </a:p>
        </p:txBody>
      </p:sp>
    </p:spTree>
    <p:extLst>
      <p:ext uri="{BB962C8B-B14F-4D97-AF65-F5344CB8AC3E}">
        <p14:creationId xmlns:p14="http://schemas.microsoft.com/office/powerpoint/2010/main" val="1409902853"/>
      </p:ext>
    </p:extLst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-133684" y="0"/>
            <a:ext cx="9277684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/>
          <p:cNvSpPr/>
          <p:nvPr/>
        </p:nvSpPr>
        <p:spPr>
          <a:xfrm>
            <a:off x="577250" y="1688345"/>
            <a:ext cx="7749581" cy="1717206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Two Great Ideas</a:t>
            </a:r>
          </a:p>
        </p:txBody>
      </p:sp>
      <p:sp>
        <p:nvSpPr>
          <p:cNvPr id="20" name="Rectangle 2"/>
          <p:cNvSpPr txBox="1">
            <a:spLocks noChangeArrowheads="1"/>
          </p:cNvSpPr>
          <p:nvPr/>
        </p:nvSpPr>
        <p:spPr>
          <a:xfrm>
            <a:off x="1443125" y="2220641"/>
            <a:ext cx="5997988" cy="746387"/>
          </a:xfrm>
          <a:prstGeom prst="rect">
            <a:avLst/>
          </a:prstGeom>
          <a:solidFill>
            <a:srgbClr val="DCE6F2"/>
          </a:solidFill>
          <a:ln w="38100" cap="flat" cmpd="sng" algn="ctr">
            <a:solidFill>
              <a:srgbClr val="4F81BD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1. Artificial Neurons</a:t>
            </a:r>
          </a:p>
        </p:txBody>
      </p:sp>
      <p:sp>
        <p:nvSpPr>
          <p:cNvPr id="22" name="Rectangle 2"/>
          <p:cNvSpPr txBox="1">
            <a:spLocks noChangeArrowheads="1"/>
          </p:cNvSpPr>
          <p:nvPr/>
        </p:nvSpPr>
        <p:spPr>
          <a:xfrm>
            <a:off x="1443125" y="3917084"/>
            <a:ext cx="5997988" cy="746387"/>
          </a:xfrm>
          <a:prstGeom prst="rect">
            <a:avLst/>
          </a:prstGeom>
          <a:solidFill>
            <a:srgbClr val="DCE6F2"/>
          </a:solidFill>
          <a:ln w="38100" cap="flat" cmpd="sng" algn="ctr">
            <a:solidFill>
              <a:srgbClr val="4F81BD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2. Learn by Example</a:t>
            </a:r>
          </a:p>
        </p:txBody>
      </p:sp>
    </p:spTree>
    <p:extLst>
      <p:ext uri="{BB962C8B-B14F-4D97-AF65-F5344CB8AC3E}">
        <p14:creationId xmlns:p14="http://schemas.microsoft.com/office/powerpoint/2010/main" val="1675809603"/>
      </p:ext>
    </p:extLst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21323" y="0"/>
            <a:ext cx="12192000" cy="6858000"/>
          </a:xfrm>
          <a:prstGeom prst="rect">
            <a:avLst/>
          </a:prstGeom>
        </p:spPr>
      </p:pic>
      <p:sp>
        <p:nvSpPr>
          <p:cNvPr id="21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1. Artificial Neurons</a:t>
            </a:r>
          </a:p>
        </p:txBody>
      </p:sp>
    </p:spTree>
    <p:extLst>
      <p:ext uri="{BB962C8B-B14F-4D97-AF65-F5344CB8AC3E}">
        <p14:creationId xmlns:p14="http://schemas.microsoft.com/office/powerpoint/2010/main" val="1133221811"/>
      </p:ext>
    </p:extLst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290" y="1664708"/>
            <a:ext cx="8234031" cy="4583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2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Neuron</a:t>
            </a:r>
          </a:p>
        </p:txBody>
      </p:sp>
    </p:spTree>
    <p:extLst>
      <p:ext uri="{BB962C8B-B14F-4D97-AF65-F5344CB8AC3E}">
        <p14:creationId xmlns:p14="http://schemas.microsoft.com/office/powerpoint/2010/main" val="106200190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290" y="1664708"/>
            <a:ext cx="8234031" cy="4583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Freeform 13"/>
          <p:cNvSpPr/>
          <p:nvPr/>
        </p:nvSpPr>
        <p:spPr>
          <a:xfrm>
            <a:off x="2488938" y="4224250"/>
            <a:ext cx="185415" cy="669554"/>
          </a:xfrm>
          <a:custGeom>
            <a:avLst/>
            <a:gdLst>
              <a:gd name="connsiteX0" fmla="*/ 44832 w 340157"/>
              <a:gd name="connsiteY0" fmla="*/ 1196614 h 1228347"/>
              <a:gd name="connsiteX1" fmla="*/ 118664 w 340157"/>
              <a:gd name="connsiteY1" fmla="*/ 1152310 h 1228347"/>
              <a:gd name="connsiteX2" fmla="*/ 133430 w 340157"/>
              <a:gd name="connsiteY2" fmla="*/ 1108005 h 1228347"/>
              <a:gd name="connsiteX3" fmla="*/ 15300 w 340157"/>
              <a:gd name="connsiteY3" fmla="*/ 1137542 h 1228347"/>
              <a:gd name="connsiteX4" fmla="*/ 534 w 340157"/>
              <a:gd name="connsiteY4" fmla="*/ 1196614 h 1228347"/>
              <a:gd name="connsiteX5" fmla="*/ 30066 w 340157"/>
              <a:gd name="connsiteY5" fmla="*/ 1226151 h 1228347"/>
              <a:gd name="connsiteX6" fmla="*/ 74365 w 340157"/>
              <a:gd name="connsiteY6" fmla="*/ 1078469 h 1228347"/>
              <a:gd name="connsiteX7" fmla="*/ 89131 w 340157"/>
              <a:gd name="connsiteY7" fmla="*/ 1004627 h 1228347"/>
              <a:gd name="connsiteX8" fmla="*/ 103897 w 340157"/>
              <a:gd name="connsiteY8" fmla="*/ 842177 h 1228347"/>
              <a:gd name="connsiteX9" fmla="*/ 133430 w 340157"/>
              <a:gd name="connsiteY9" fmla="*/ 650190 h 1228347"/>
              <a:gd name="connsiteX10" fmla="*/ 148196 w 340157"/>
              <a:gd name="connsiteY10" fmla="*/ 576349 h 1228347"/>
              <a:gd name="connsiteX11" fmla="*/ 162962 w 340157"/>
              <a:gd name="connsiteY11" fmla="*/ 472971 h 1228347"/>
              <a:gd name="connsiteX12" fmla="*/ 177729 w 340157"/>
              <a:gd name="connsiteY12" fmla="*/ 428666 h 1228347"/>
              <a:gd name="connsiteX13" fmla="*/ 207261 w 340157"/>
              <a:gd name="connsiteY13" fmla="*/ 310520 h 1228347"/>
              <a:gd name="connsiteX14" fmla="*/ 236794 w 340157"/>
              <a:gd name="connsiteY14" fmla="*/ 162838 h 1228347"/>
              <a:gd name="connsiteX15" fmla="*/ 266326 w 340157"/>
              <a:gd name="connsiteY15" fmla="*/ 29924 h 1228347"/>
              <a:gd name="connsiteX16" fmla="*/ 236794 w 340157"/>
              <a:gd name="connsiteY16" fmla="*/ 387 h 1228347"/>
              <a:gd name="connsiteX17" fmla="*/ 148196 w 340157"/>
              <a:gd name="connsiteY17" fmla="*/ 44692 h 1228347"/>
              <a:gd name="connsiteX18" fmla="*/ 118664 w 340157"/>
              <a:gd name="connsiteY18" fmla="*/ 88997 h 1228347"/>
              <a:gd name="connsiteX19" fmla="*/ 74365 w 340157"/>
              <a:gd name="connsiteY19" fmla="*/ 118533 h 1228347"/>
              <a:gd name="connsiteX20" fmla="*/ 118664 w 340157"/>
              <a:gd name="connsiteY20" fmla="*/ 15156 h 1228347"/>
              <a:gd name="connsiteX21" fmla="*/ 251560 w 340157"/>
              <a:gd name="connsiteY21" fmla="*/ 44692 h 1228347"/>
              <a:gd name="connsiteX22" fmla="*/ 266326 w 340157"/>
              <a:gd name="connsiteY22" fmla="*/ 88997 h 1228347"/>
              <a:gd name="connsiteX23" fmla="*/ 325391 w 340157"/>
              <a:gd name="connsiteY23" fmla="*/ 177606 h 1228347"/>
              <a:gd name="connsiteX24" fmla="*/ 340157 w 340157"/>
              <a:gd name="connsiteY24" fmla="*/ 207143 h 12283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40157" h="1228347">
                <a:moveTo>
                  <a:pt x="44832" y="1196614"/>
                </a:moveTo>
                <a:cubicBezTo>
                  <a:pt x="69443" y="1181846"/>
                  <a:pt x="98370" y="1172606"/>
                  <a:pt x="118664" y="1152310"/>
                </a:cubicBezTo>
                <a:cubicBezTo>
                  <a:pt x="129671" y="1141302"/>
                  <a:pt x="148840" y="1110207"/>
                  <a:pt x="133430" y="1108005"/>
                </a:cubicBezTo>
                <a:cubicBezTo>
                  <a:pt x="93249" y="1102264"/>
                  <a:pt x="54677" y="1127696"/>
                  <a:pt x="15300" y="1137542"/>
                </a:cubicBezTo>
                <a:cubicBezTo>
                  <a:pt x="10378" y="1157233"/>
                  <a:pt x="-2802" y="1176594"/>
                  <a:pt x="534" y="1196614"/>
                </a:cubicBezTo>
                <a:cubicBezTo>
                  <a:pt x="2823" y="1210347"/>
                  <a:pt x="20222" y="1235996"/>
                  <a:pt x="30066" y="1226151"/>
                </a:cubicBezTo>
                <a:cubicBezTo>
                  <a:pt x="40584" y="1215631"/>
                  <a:pt x="68629" y="1104285"/>
                  <a:pt x="74365" y="1078469"/>
                </a:cubicBezTo>
                <a:cubicBezTo>
                  <a:pt x="79809" y="1053965"/>
                  <a:pt x="84209" y="1029241"/>
                  <a:pt x="89131" y="1004627"/>
                </a:cubicBezTo>
                <a:cubicBezTo>
                  <a:pt x="94053" y="950477"/>
                  <a:pt x="97893" y="896218"/>
                  <a:pt x="103897" y="842177"/>
                </a:cubicBezTo>
                <a:cubicBezTo>
                  <a:pt x="108636" y="799520"/>
                  <a:pt x="125211" y="695402"/>
                  <a:pt x="133430" y="650190"/>
                </a:cubicBezTo>
                <a:cubicBezTo>
                  <a:pt x="137920" y="625494"/>
                  <a:pt x="144070" y="601109"/>
                  <a:pt x="148196" y="576349"/>
                </a:cubicBezTo>
                <a:cubicBezTo>
                  <a:pt x="153918" y="542013"/>
                  <a:pt x="156136" y="507104"/>
                  <a:pt x="162962" y="472971"/>
                </a:cubicBezTo>
                <a:cubicBezTo>
                  <a:pt x="166015" y="457706"/>
                  <a:pt x="173634" y="443685"/>
                  <a:pt x="177729" y="428666"/>
                </a:cubicBezTo>
                <a:cubicBezTo>
                  <a:pt x="188409" y="389502"/>
                  <a:pt x="200588" y="350562"/>
                  <a:pt x="207261" y="310520"/>
                </a:cubicBezTo>
                <a:cubicBezTo>
                  <a:pt x="236198" y="136874"/>
                  <a:pt x="207421" y="295031"/>
                  <a:pt x="236794" y="162838"/>
                </a:cubicBezTo>
                <a:cubicBezTo>
                  <a:pt x="274297" y="-5947"/>
                  <a:pt x="230306" y="174027"/>
                  <a:pt x="266326" y="29924"/>
                </a:cubicBezTo>
                <a:cubicBezTo>
                  <a:pt x="256482" y="20078"/>
                  <a:pt x="250446" y="3118"/>
                  <a:pt x="236794" y="387"/>
                </a:cubicBezTo>
                <a:cubicBezTo>
                  <a:pt x="213282" y="-4316"/>
                  <a:pt x="162548" y="35123"/>
                  <a:pt x="148196" y="44692"/>
                </a:cubicBezTo>
                <a:cubicBezTo>
                  <a:pt x="138352" y="59460"/>
                  <a:pt x="131213" y="76446"/>
                  <a:pt x="118664" y="88997"/>
                </a:cubicBezTo>
                <a:cubicBezTo>
                  <a:pt x="106115" y="101547"/>
                  <a:pt x="84209" y="133300"/>
                  <a:pt x="74365" y="118533"/>
                </a:cubicBezTo>
                <a:cubicBezTo>
                  <a:pt x="46370" y="76535"/>
                  <a:pt x="96615" y="37207"/>
                  <a:pt x="118664" y="15156"/>
                </a:cubicBezTo>
                <a:cubicBezTo>
                  <a:pt x="162963" y="25001"/>
                  <a:pt x="210972" y="24395"/>
                  <a:pt x="251560" y="44692"/>
                </a:cubicBezTo>
                <a:cubicBezTo>
                  <a:pt x="265483" y="51655"/>
                  <a:pt x="258767" y="75389"/>
                  <a:pt x="266326" y="88997"/>
                </a:cubicBezTo>
                <a:cubicBezTo>
                  <a:pt x="283563" y="120028"/>
                  <a:pt x="305703" y="148070"/>
                  <a:pt x="325391" y="177606"/>
                </a:cubicBezTo>
                <a:cubicBezTo>
                  <a:pt x="331496" y="186765"/>
                  <a:pt x="335235" y="197297"/>
                  <a:pt x="340157" y="207143"/>
                </a:cubicBezTo>
              </a:path>
            </a:pathLst>
          </a:custGeom>
          <a:ln w="76200" cmpd="sng">
            <a:solidFill>
              <a:srgbClr val="660066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5" name="Freeform 14"/>
          <p:cNvSpPr/>
          <p:nvPr/>
        </p:nvSpPr>
        <p:spPr>
          <a:xfrm>
            <a:off x="1401202" y="3531665"/>
            <a:ext cx="749374" cy="692585"/>
          </a:xfrm>
          <a:custGeom>
            <a:avLst/>
            <a:gdLst>
              <a:gd name="connsiteX0" fmla="*/ 0 w 1374783"/>
              <a:gd name="connsiteY0" fmla="*/ 1270600 h 1270600"/>
              <a:gd name="connsiteX1" fmla="*/ 177195 w 1374783"/>
              <a:gd name="connsiteY1" fmla="*/ 1255831 h 1270600"/>
              <a:gd name="connsiteX2" fmla="*/ 221493 w 1374783"/>
              <a:gd name="connsiteY2" fmla="*/ 1226295 h 1270600"/>
              <a:gd name="connsiteX3" fmla="*/ 324857 w 1374783"/>
              <a:gd name="connsiteY3" fmla="*/ 1137686 h 1270600"/>
              <a:gd name="connsiteX4" fmla="*/ 354390 w 1374783"/>
              <a:gd name="connsiteY4" fmla="*/ 1093381 h 1270600"/>
              <a:gd name="connsiteX5" fmla="*/ 457753 w 1374783"/>
              <a:gd name="connsiteY5" fmla="*/ 1004771 h 1270600"/>
              <a:gd name="connsiteX6" fmla="*/ 575883 w 1374783"/>
              <a:gd name="connsiteY6" fmla="*/ 901394 h 1270600"/>
              <a:gd name="connsiteX7" fmla="*/ 634948 w 1374783"/>
              <a:gd name="connsiteY7" fmla="*/ 812784 h 1270600"/>
              <a:gd name="connsiteX8" fmla="*/ 664481 w 1374783"/>
              <a:gd name="connsiteY8" fmla="*/ 783248 h 1270600"/>
              <a:gd name="connsiteX9" fmla="*/ 694013 w 1374783"/>
              <a:gd name="connsiteY9" fmla="*/ 738943 h 1270600"/>
              <a:gd name="connsiteX10" fmla="*/ 767845 w 1374783"/>
              <a:gd name="connsiteY10" fmla="*/ 665102 h 1270600"/>
              <a:gd name="connsiteX11" fmla="*/ 797377 w 1374783"/>
              <a:gd name="connsiteY11" fmla="*/ 635565 h 1270600"/>
              <a:gd name="connsiteX12" fmla="*/ 856442 w 1374783"/>
              <a:gd name="connsiteY12" fmla="*/ 546956 h 1270600"/>
              <a:gd name="connsiteX13" fmla="*/ 885975 w 1374783"/>
              <a:gd name="connsiteY13" fmla="*/ 502651 h 1270600"/>
              <a:gd name="connsiteX14" fmla="*/ 930273 w 1374783"/>
              <a:gd name="connsiteY14" fmla="*/ 473115 h 1270600"/>
              <a:gd name="connsiteX15" fmla="*/ 1033637 w 1374783"/>
              <a:gd name="connsiteY15" fmla="*/ 325433 h 1270600"/>
              <a:gd name="connsiteX16" fmla="*/ 1077936 w 1374783"/>
              <a:gd name="connsiteY16" fmla="*/ 295896 h 1270600"/>
              <a:gd name="connsiteX17" fmla="*/ 1151767 w 1374783"/>
              <a:gd name="connsiteY17" fmla="*/ 281128 h 1270600"/>
              <a:gd name="connsiteX18" fmla="*/ 1181300 w 1374783"/>
              <a:gd name="connsiteY18" fmla="*/ 251591 h 1270600"/>
              <a:gd name="connsiteX19" fmla="*/ 1269897 w 1374783"/>
              <a:gd name="connsiteY19" fmla="*/ 222055 h 1270600"/>
              <a:gd name="connsiteX20" fmla="*/ 1299430 w 1374783"/>
              <a:gd name="connsiteY20" fmla="*/ 192518 h 1270600"/>
              <a:gd name="connsiteX21" fmla="*/ 1343728 w 1374783"/>
              <a:gd name="connsiteY21" fmla="*/ 162982 h 1270600"/>
              <a:gd name="connsiteX22" fmla="*/ 1314196 w 1374783"/>
              <a:gd name="connsiteY22" fmla="*/ 118677 h 1270600"/>
              <a:gd name="connsiteX23" fmla="*/ 1225598 w 1374783"/>
              <a:gd name="connsiteY23" fmla="*/ 103909 h 1270600"/>
              <a:gd name="connsiteX24" fmla="*/ 1166533 w 1374783"/>
              <a:gd name="connsiteY24" fmla="*/ 89141 h 1270600"/>
              <a:gd name="connsiteX25" fmla="*/ 1107468 w 1374783"/>
              <a:gd name="connsiteY25" fmla="*/ 30068 h 1270600"/>
              <a:gd name="connsiteX26" fmla="*/ 1077936 w 1374783"/>
              <a:gd name="connsiteY26" fmla="*/ 531 h 1270600"/>
              <a:gd name="connsiteX27" fmla="*/ 1166533 w 1374783"/>
              <a:gd name="connsiteY27" fmla="*/ 30068 h 1270600"/>
              <a:gd name="connsiteX28" fmla="*/ 1284663 w 1374783"/>
              <a:gd name="connsiteY28" fmla="*/ 118677 h 1270600"/>
              <a:gd name="connsiteX29" fmla="*/ 1328962 w 1374783"/>
              <a:gd name="connsiteY29" fmla="*/ 133445 h 1270600"/>
              <a:gd name="connsiteX30" fmla="*/ 1358495 w 1374783"/>
              <a:gd name="connsiteY30" fmla="*/ 458347 h 1270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374783" h="1270600">
                <a:moveTo>
                  <a:pt x="0" y="1270600"/>
                </a:moveTo>
                <a:cubicBezTo>
                  <a:pt x="59065" y="1265677"/>
                  <a:pt x="119076" y="1267456"/>
                  <a:pt x="177195" y="1255831"/>
                </a:cubicBezTo>
                <a:cubicBezTo>
                  <a:pt x="194598" y="1252350"/>
                  <a:pt x="207052" y="1236611"/>
                  <a:pt x="221493" y="1226295"/>
                </a:cubicBezTo>
                <a:cubicBezTo>
                  <a:pt x="261749" y="1197537"/>
                  <a:pt x="293292" y="1175569"/>
                  <a:pt x="324857" y="1137686"/>
                </a:cubicBezTo>
                <a:cubicBezTo>
                  <a:pt x="336219" y="1124050"/>
                  <a:pt x="343029" y="1107017"/>
                  <a:pt x="354390" y="1093381"/>
                </a:cubicBezTo>
                <a:cubicBezTo>
                  <a:pt x="405130" y="1032485"/>
                  <a:pt x="394898" y="1060649"/>
                  <a:pt x="457753" y="1004771"/>
                </a:cubicBezTo>
                <a:cubicBezTo>
                  <a:pt x="587321" y="889584"/>
                  <a:pt x="480605" y="964922"/>
                  <a:pt x="575883" y="901394"/>
                </a:cubicBezTo>
                <a:cubicBezTo>
                  <a:pt x="595571" y="871857"/>
                  <a:pt x="609849" y="837886"/>
                  <a:pt x="634948" y="812784"/>
                </a:cubicBezTo>
                <a:cubicBezTo>
                  <a:pt x="644792" y="802939"/>
                  <a:pt x="655784" y="794120"/>
                  <a:pt x="664481" y="783248"/>
                </a:cubicBezTo>
                <a:cubicBezTo>
                  <a:pt x="675567" y="769388"/>
                  <a:pt x="682326" y="752301"/>
                  <a:pt x="694013" y="738943"/>
                </a:cubicBezTo>
                <a:cubicBezTo>
                  <a:pt x="716932" y="712747"/>
                  <a:pt x="743235" y="689716"/>
                  <a:pt x="767845" y="665102"/>
                </a:cubicBezTo>
                <a:cubicBezTo>
                  <a:pt x="777689" y="655256"/>
                  <a:pt x="791151" y="648018"/>
                  <a:pt x="797377" y="635565"/>
                </a:cubicBezTo>
                <a:cubicBezTo>
                  <a:pt x="856905" y="516496"/>
                  <a:pt x="796312" y="622129"/>
                  <a:pt x="856442" y="546956"/>
                </a:cubicBezTo>
                <a:cubicBezTo>
                  <a:pt x="867529" y="533096"/>
                  <a:pt x="873426" y="515202"/>
                  <a:pt x="885975" y="502651"/>
                </a:cubicBezTo>
                <a:cubicBezTo>
                  <a:pt x="898523" y="490101"/>
                  <a:pt x="915507" y="482960"/>
                  <a:pt x="930273" y="473115"/>
                </a:cubicBezTo>
                <a:cubicBezTo>
                  <a:pt x="939925" y="458635"/>
                  <a:pt x="1011768" y="347305"/>
                  <a:pt x="1033637" y="325433"/>
                </a:cubicBezTo>
                <a:cubicBezTo>
                  <a:pt x="1046186" y="312883"/>
                  <a:pt x="1061319" y="302128"/>
                  <a:pt x="1077936" y="295896"/>
                </a:cubicBezTo>
                <a:cubicBezTo>
                  <a:pt x="1101435" y="287082"/>
                  <a:pt x="1127157" y="286051"/>
                  <a:pt x="1151767" y="281128"/>
                </a:cubicBezTo>
                <a:cubicBezTo>
                  <a:pt x="1161611" y="271282"/>
                  <a:pt x="1168847" y="257818"/>
                  <a:pt x="1181300" y="251591"/>
                </a:cubicBezTo>
                <a:cubicBezTo>
                  <a:pt x="1209143" y="237668"/>
                  <a:pt x="1269897" y="222055"/>
                  <a:pt x="1269897" y="222055"/>
                </a:cubicBezTo>
                <a:cubicBezTo>
                  <a:pt x="1279741" y="212209"/>
                  <a:pt x="1288559" y="201216"/>
                  <a:pt x="1299430" y="192518"/>
                </a:cubicBezTo>
                <a:cubicBezTo>
                  <a:pt x="1313288" y="181430"/>
                  <a:pt x="1340248" y="180385"/>
                  <a:pt x="1343728" y="162982"/>
                </a:cubicBezTo>
                <a:cubicBezTo>
                  <a:pt x="1347208" y="145578"/>
                  <a:pt x="1330070" y="126615"/>
                  <a:pt x="1314196" y="118677"/>
                </a:cubicBezTo>
                <a:cubicBezTo>
                  <a:pt x="1287417" y="105286"/>
                  <a:pt x="1254957" y="109781"/>
                  <a:pt x="1225598" y="103909"/>
                </a:cubicBezTo>
                <a:cubicBezTo>
                  <a:pt x="1205698" y="99928"/>
                  <a:pt x="1186221" y="94064"/>
                  <a:pt x="1166533" y="89141"/>
                </a:cubicBezTo>
                <a:lnTo>
                  <a:pt x="1107468" y="30068"/>
                </a:lnTo>
                <a:cubicBezTo>
                  <a:pt x="1097624" y="20222"/>
                  <a:pt x="1064728" y="-3872"/>
                  <a:pt x="1077936" y="531"/>
                </a:cubicBezTo>
                <a:lnTo>
                  <a:pt x="1166533" y="30068"/>
                </a:lnTo>
                <a:cubicBezTo>
                  <a:pt x="1201514" y="65053"/>
                  <a:pt x="1234576" y="101980"/>
                  <a:pt x="1284663" y="118677"/>
                </a:cubicBezTo>
                <a:lnTo>
                  <a:pt x="1328962" y="133445"/>
                </a:lnTo>
                <a:cubicBezTo>
                  <a:pt x="1410373" y="255577"/>
                  <a:pt x="1358495" y="160001"/>
                  <a:pt x="1358495" y="458347"/>
                </a:cubicBezTo>
              </a:path>
            </a:pathLst>
          </a:custGeom>
          <a:ln w="76200" cmpd="sng">
            <a:solidFill>
              <a:srgbClr val="660066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6" name="Freeform 15"/>
          <p:cNvSpPr/>
          <p:nvPr/>
        </p:nvSpPr>
        <p:spPr>
          <a:xfrm>
            <a:off x="1401202" y="2596100"/>
            <a:ext cx="676105" cy="394725"/>
          </a:xfrm>
          <a:custGeom>
            <a:avLst/>
            <a:gdLst>
              <a:gd name="connsiteX0" fmla="*/ 0 w 1240365"/>
              <a:gd name="connsiteY0" fmla="*/ 477 h 724152"/>
              <a:gd name="connsiteX1" fmla="*/ 73832 w 1240365"/>
              <a:gd name="connsiteY1" fmla="*/ 59550 h 724152"/>
              <a:gd name="connsiteX2" fmla="*/ 44299 w 1240365"/>
              <a:gd name="connsiteY2" fmla="*/ 477 h 724152"/>
              <a:gd name="connsiteX3" fmla="*/ 29533 w 1240365"/>
              <a:gd name="connsiteY3" fmla="*/ 44782 h 724152"/>
              <a:gd name="connsiteX4" fmla="*/ 73832 w 1240365"/>
              <a:gd name="connsiteY4" fmla="*/ 59550 h 724152"/>
              <a:gd name="connsiteX5" fmla="*/ 177195 w 1240365"/>
              <a:gd name="connsiteY5" fmla="*/ 89086 h 724152"/>
              <a:gd name="connsiteX6" fmla="*/ 221494 w 1240365"/>
              <a:gd name="connsiteY6" fmla="*/ 118623 h 724152"/>
              <a:gd name="connsiteX7" fmla="*/ 280559 w 1240365"/>
              <a:gd name="connsiteY7" fmla="*/ 162927 h 724152"/>
              <a:gd name="connsiteX8" fmla="*/ 324858 w 1240365"/>
              <a:gd name="connsiteY8" fmla="*/ 192464 h 724152"/>
              <a:gd name="connsiteX9" fmla="*/ 383923 w 1240365"/>
              <a:gd name="connsiteY9" fmla="*/ 236769 h 724152"/>
              <a:gd name="connsiteX10" fmla="*/ 502053 w 1240365"/>
              <a:gd name="connsiteY10" fmla="*/ 295842 h 724152"/>
              <a:gd name="connsiteX11" fmla="*/ 561118 w 1240365"/>
              <a:gd name="connsiteY11" fmla="*/ 340146 h 724152"/>
              <a:gd name="connsiteX12" fmla="*/ 605417 w 1240365"/>
              <a:gd name="connsiteY12" fmla="*/ 354915 h 724152"/>
              <a:gd name="connsiteX13" fmla="*/ 664482 w 1240365"/>
              <a:gd name="connsiteY13" fmla="*/ 384451 h 724152"/>
              <a:gd name="connsiteX14" fmla="*/ 797378 w 1240365"/>
              <a:gd name="connsiteY14" fmla="*/ 487829 h 724152"/>
              <a:gd name="connsiteX15" fmla="*/ 915508 w 1240365"/>
              <a:gd name="connsiteY15" fmla="*/ 532133 h 724152"/>
              <a:gd name="connsiteX16" fmla="*/ 959807 w 1240365"/>
              <a:gd name="connsiteY16" fmla="*/ 561670 h 724152"/>
              <a:gd name="connsiteX17" fmla="*/ 1033638 w 1240365"/>
              <a:gd name="connsiteY17" fmla="*/ 605975 h 724152"/>
              <a:gd name="connsiteX18" fmla="*/ 1077937 w 1240365"/>
              <a:gd name="connsiteY18" fmla="*/ 635511 h 724152"/>
              <a:gd name="connsiteX19" fmla="*/ 1122235 w 1240365"/>
              <a:gd name="connsiteY19" fmla="*/ 650279 h 724152"/>
              <a:gd name="connsiteX20" fmla="*/ 1225599 w 1240365"/>
              <a:gd name="connsiteY20" fmla="*/ 694584 h 724152"/>
              <a:gd name="connsiteX21" fmla="*/ 1240365 w 1240365"/>
              <a:gd name="connsiteY21" fmla="*/ 650279 h 724152"/>
              <a:gd name="connsiteX22" fmla="*/ 1225599 w 1240365"/>
              <a:gd name="connsiteY22" fmla="*/ 591206 h 724152"/>
              <a:gd name="connsiteX23" fmla="*/ 1196067 w 1240365"/>
              <a:gd name="connsiteY23" fmla="*/ 517365 h 724152"/>
              <a:gd name="connsiteX24" fmla="*/ 1181300 w 1240365"/>
              <a:gd name="connsiteY24" fmla="*/ 428756 h 724152"/>
              <a:gd name="connsiteX25" fmla="*/ 1196067 w 1240365"/>
              <a:gd name="connsiteY25" fmla="*/ 576438 h 724152"/>
              <a:gd name="connsiteX26" fmla="*/ 945040 w 1240365"/>
              <a:gd name="connsiteY26" fmla="*/ 694584 h 724152"/>
              <a:gd name="connsiteX27" fmla="*/ 871209 w 1240365"/>
              <a:gd name="connsiteY27" fmla="*/ 724120 h 724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240365" h="724152">
                <a:moveTo>
                  <a:pt x="0" y="477"/>
                </a:moveTo>
                <a:cubicBezTo>
                  <a:pt x="24611" y="20168"/>
                  <a:pt x="42313" y="59550"/>
                  <a:pt x="73832" y="59550"/>
                </a:cubicBezTo>
                <a:cubicBezTo>
                  <a:pt x="95847" y="59550"/>
                  <a:pt x="65184" y="7439"/>
                  <a:pt x="44299" y="477"/>
                </a:cubicBezTo>
                <a:cubicBezTo>
                  <a:pt x="29531" y="-4446"/>
                  <a:pt x="34455" y="30014"/>
                  <a:pt x="29533" y="44782"/>
                </a:cubicBezTo>
                <a:cubicBezTo>
                  <a:pt x="44299" y="49705"/>
                  <a:pt x="58923" y="55077"/>
                  <a:pt x="73832" y="59550"/>
                </a:cubicBezTo>
                <a:cubicBezTo>
                  <a:pt x="108154" y="69848"/>
                  <a:pt x="143925" y="75776"/>
                  <a:pt x="177195" y="89086"/>
                </a:cubicBezTo>
                <a:cubicBezTo>
                  <a:pt x="193673" y="95678"/>
                  <a:pt x="207053" y="108306"/>
                  <a:pt x="221494" y="118623"/>
                </a:cubicBezTo>
                <a:cubicBezTo>
                  <a:pt x="241520" y="132929"/>
                  <a:pt x="260533" y="148621"/>
                  <a:pt x="280559" y="162927"/>
                </a:cubicBezTo>
                <a:cubicBezTo>
                  <a:pt x="295000" y="173244"/>
                  <a:pt x="310417" y="182147"/>
                  <a:pt x="324858" y="192464"/>
                </a:cubicBezTo>
                <a:cubicBezTo>
                  <a:pt x="344884" y="206771"/>
                  <a:pt x="362665" y="224367"/>
                  <a:pt x="383923" y="236769"/>
                </a:cubicBezTo>
                <a:cubicBezTo>
                  <a:pt x="421950" y="258955"/>
                  <a:pt x="466834" y="269425"/>
                  <a:pt x="502053" y="295842"/>
                </a:cubicBezTo>
                <a:cubicBezTo>
                  <a:pt x="521741" y="310610"/>
                  <a:pt x="539750" y="327934"/>
                  <a:pt x="561118" y="340146"/>
                </a:cubicBezTo>
                <a:cubicBezTo>
                  <a:pt x="574632" y="347869"/>
                  <a:pt x="591110" y="348783"/>
                  <a:pt x="605417" y="354915"/>
                </a:cubicBezTo>
                <a:cubicBezTo>
                  <a:pt x="625649" y="363587"/>
                  <a:pt x="644794" y="374606"/>
                  <a:pt x="664482" y="384451"/>
                </a:cubicBezTo>
                <a:cubicBezTo>
                  <a:pt x="702703" y="422678"/>
                  <a:pt x="744389" y="470164"/>
                  <a:pt x="797378" y="487829"/>
                </a:cubicBezTo>
                <a:cubicBezTo>
                  <a:pt x="835718" y="500610"/>
                  <a:pt x="880195" y="514474"/>
                  <a:pt x="915508" y="532133"/>
                </a:cubicBezTo>
                <a:cubicBezTo>
                  <a:pt x="931382" y="540071"/>
                  <a:pt x="944758" y="552263"/>
                  <a:pt x="959807" y="561670"/>
                </a:cubicBezTo>
                <a:cubicBezTo>
                  <a:pt x="984145" y="576883"/>
                  <a:pt x="1009300" y="590762"/>
                  <a:pt x="1033638" y="605975"/>
                </a:cubicBezTo>
                <a:cubicBezTo>
                  <a:pt x="1048687" y="615382"/>
                  <a:pt x="1062064" y="627573"/>
                  <a:pt x="1077937" y="635511"/>
                </a:cubicBezTo>
                <a:cubicBezTo>
                  <a:pt x="1091858" y="642473"/>
                  <a:pt x="1107469" y="645356"/>
                  <a:pt x="1122235" y="650279"/>
                </a:cubicBezTo>
                <a:cubicBezTo>
                  <a:pt x="1142768" y="663970"/>
                  <a:pt x="1195801" y="706505"/>
                  <a:pt x="1225599" y="694584"/>
                </a:cubicBezTo>
                <a:cubicBezTo>
                  <a:pt x="1240052" y="688802"/>
                  <a:pt x="1235443" y="665047"/>
                  <a:pt x="1240365" y="650279"/>
                </a:cubicBezTo>
                <a:cubicBezTo>
                  <a:pt x="1235443" y="630588"/>
                  <a:pt x="1232017" y="610462"/>
                  <a:pt x="1225599" y="591206"/>
                </a:cubicBezTo>
                <a:cubicBezTo>
                  <a:pt x="1217217" y="566057"/>
                  <a:pt x="1203041" y="542940"/>
                  <a:pt x="1196067" y="517365"/>
                </a:cubicBezTo>
                <a:cubicBezTo>
                  <a:pt x="1188189" y="488476"/>
                  <a:pt x="1181300" y="398812"/>
                  <a:pt x="1181300" y="428756"/>
                </a:cubicBezTo>
                <a:cubicBezTo>
                  <a:pt x="1181300" y="478229"/>
                  <a:pt x="1191145" y="527211"/>
                  <a:pt x="1196067" y="576438"/>
                </a:cubicBezTo>
                <a:cubicBezTo>
                  <a:pt x="1168615" y="768621"/>
                  <a:pt x="1219503" y="653410"/>
                  <a:pt x="945040" y="694584"/>
                </a:cubicBezTo>
                <a:cubicBezTo>
                  <a:pt x="733482" y="726321"/>
                  <a:pt x="941100" y="724120"/>
                  <a:pt x="871209" y="724120"/>
                </a:cubicBezTo>
              </a:path>
            </a:pathLst>
          </a:custGeom>
          <a:ln w="76200" cmpd="sng">
            <a:solidFill>
              <a:srgbClr val="660066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7" name="Freeform 16"/>
          <p:cNvSpPr/>
          <p:nvPr/>
        </p:nvSpPr>
        <p:spPr>
          <a:xfrm>
            <a:off x="3095839" y="1933660"/>
            <a:ext cx="526404" cy="859803"/>
          </a:xfrm>
          <a:custGeom>
            <a:avLst/>
            <a:gdLst>
              <a:gd name="connsiteX0" fmla="*/ 518571 w 518571"/>
              <a:gd name="connsiteY0" fmla="*/ 0 h 665345"/>
              <a:gd name="connsiteX1" fmla="*/ 459506 w 518571"/>
              <a:gd name="connsiteY1" fmla="*/ 88609 h 665345"/>
              <a:gd name="connsiteX2" fmla="*/ 370909 w 518571"/>
              <a:gd name="connsiteY2" fmla="*/ 191987 h 665345"/>
              <a:gd name="connsiteX3" fmla="*/ 311844 w 518571"/>
              <a:gd name="connsiteY3" fmla="*/ 310133 h 665345"/>
              <a:gd name="connsiteX4" fmla="*/ 282311 w 518571"/>
              <a:gd name="connsiteY4" fmla="*/ 369206 h 665345"/>
              <a:gd name="connsiteX5" fmla="*/ 252779 w 518571"/>
              <a:gd name="connsiteY5" fmla="*/ 457815 h 665345"/>
              <a:gd name="connsiteX6" fmla="*/ 238013 w 518571"/>
              <a:gd name="connsiteY6" fmla="*/ 516888 h 665345"/>
              <a:gd name="connsiteX7" fmla="*/ 208480 w 518571"/>
              <a:gd name="connsiteY7" fmla="*/ 561193 h 665345"/>
              <a:gd name="connsiteX8" fmla="*/ 193714 w 518571"/>
              <a:gd name="connsiteY8" fmla="*/ 635034 h 665345"/>
              <a:gd name="connsiteX9" fmla="*/ 164181 w 518571"/>
              <a:gd name="connsiteY9" fmla="*/ 664570 h 665345"/>
              <a:gd name="connsiteX10" fmla="*/ 119883 w 518571"/>
              <a:gd name="connsiteY10" fmla="*/ 605497 h 665345"/>
              <a:gd name="connsiteX11" fmla="*/ 46051 w 518571"/>
              <a:gd name="connsiteY11" fmla="*/ 516888 h 665345"/>
              <a:gd name="connsiteX12" fmla="*/ 16519 w 518571"/>
              <a:gd name="connsiteY12" fmla="*/ 457815 h 665345"/>
              <a:gd name="connsiteX13" fmla="*/ 1753 w 518571"/>
              <a:gd name="connsiteY13" fmla="*/ 413510 h 665345"/>
              <a:gd name="connsiteX14" fmla="*/ 31285 w 518571"/>
              <a:gd name="connsiteY14" fmla="*/ 487352 h 665345"/>
              <a:gd name="connsiteX15" fmla="*/ 75584 w 518571"/>
              <a:gd name="connsiteY15" fmla="*/ 575961 h 665345"/>
              <a:gd name="connsiteX16" fmla="*/ 119883 w 518571"/>
              <a:gd name="connsiteY16" fmla="*/ 605497 h 665345"/>
              <a:gd name="connsiteX17" fmla="*/ 178948 w 518571"/>
              <a:gd name="connsiteY17" fmla="*/ 664570 h 665345"/>
              <a:gd name="connsiteX18" fmla="*/ 267545 w 518571"/>
              <a:gd name="connsiteY18" fmla="*/ 605497 h 665345"/>
              <a:gd name="connsiteX19" fmla="*/ 356143 w 518571"/>
              <a:gd name="connsiteY19" fmla="*/ 561193 h 665345"/>
              <a:gd name="connsiteX20" fmla="*/ 444740 w 518571"/>
              <a:gd name="connsiteY20" fmla="*/ 561193 h 665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518571" h="665345">
                <a:moveTo>
                  <a:pt x="518571" y="0"/>
                </a:moveTo>
                <a:cubicBezTo>
                  <a:pt x="498883" y="29536"/>
                  <a:pt x="480802" y="60210"/>
                  <a:pt x="459506" y="88609"/>
                </a:cubicBezTo>
                <a:cubicBezTo>
                  <a:pt x="386956" y="185356"/>
                  <a:pt x="485606" y="5580"/>
                  <a:pt x="370909" y="191987"/>
                </a:cubicBezTo>
                <a:cubicBezTo>
                  <a:pt x="347836" y="229486"/>
                  <a:pt x="331532" y="270751"/>
                  <a:pt x="311844" y="310133"/>
                </a:cubicBezTo>
                <a:cubicBezTo>
                  <a:pt x="302000" y="329824"/>
                  <a:pt x="289272" y="348321"/>
                  <a:pt x="282311" y="369206"/>
                </a:cubicBezTo>
                <a:cubicBezTo>
                  <a:pt x="272467" y="398742"/>
                  <a:pt x="260329" y="427611"/>
                  <a:pt x="252779" y="457815"/>
                </a:cubicBezTo>
                <a:cubicBezTo>
                  <a:pt x="247857" y="477506"/>
                  <a:pt x="246007" y="498232"/>
                  <a:pt x="238013" y="516888"/>
                </a:cubicBezTo>
                <a:cubicBezTo>
                  <a:pt x="231022" y="533202"/>
                  <a:pt x="218324" y="546425"/>
                  <a:pt x="208480" y="561193"/>
                </a:cubicBezTo>
                <a:cubicBezTo>
                  <a:pt x="203558" y="585807"/>
                  <a:pt x="203601" y="611962"/>
                  <a:pt x="193714" y="635034"/>
                </a:cubicBezTo>
                <a:cubicBezTo>
                  <a:pt x="188230" y="647831"/>
                  <a:pt x="177108" y="669741"/>
                  <a:pt x="164181" y="664570"/>
                </a:cubicBezTo>
                <a:cubicBezTo>
                  <a:pt x="141329" y="655428"/>
                  <a:pt x="135638" y="624406"/>
                  <a:pt x="119883" y="605497"/>
                </a:cubicBezTo>
                <a:cubicBezTo>
                  <a:pt x="69332" y="544828"/>
                  <a:pt x="105093" y="611368"/>
                  <a:pt x="46051" y="516888"/>
                </a:cubicBezTo>
                <a:cubicBezTo>
                  <a:pt x="34384" y="498219"/>
                  <a:pt x="25190" y="478050"/>
                  <a:pt x="16519" y="457815"/>
                </a:cubicBezTo>
                <a:cubicBezTo>
                  <a:pt x="10388" y="443506"/>
                  <a:pt x="-5208" y="399586"/>
                  <a:pt x="1753" y="413510"/>
                </a:cubicBezTo>
                <a:cubicBezTo>
                  <a:pt x="13607" y="437222"/>
                  <a:pt x="21978" y="462530"/>
                  <a:pt x="31285" y="487352"/>
                </a:cubicBezTo>
                <a:cubicBezTo>
                  <a:pt x="45696" y="525787"/>
                  <a:pt x="44220" y="544594"/>
                  <a:pt x="75584" y="575961"/>
                </a:cubicBezTo>
                <a:cubicBezTo>
                  <a:pt x="88133" y="588511"/>
                  <a:pt x="106409" y="593946"/>
                  <a:pt x="119883" y="605497"/>
                </a:cubicBezTo>
                <a:cubicBezTo>
                  <a:pt x="141024" y="623620"/>
                  <a:pt x="178948" y="664570"/>
                  <a:pt x="178948" y="664570"/>
                </a:cubicBezTo>
                <a:cubicBezTo>
                  <a:pt x="262921" y="580586"/>
                  <a:pt x="182066" y="648242"/>
                  <a:pt x="267545" y="605497"/>
                </a:cubicBezTo>
                <a:cubicBezTo>
                  <a:pt x="309497" y="584518"/>
                  <a:pt x="308424" y="566496"/>
                  <a:pt x="356143" y="561193"/>
                </a:cubicBezTo>
                <a:cubicBezTo>
                  <a:pt x="385495" y="557931"/>
                  <a:pt x="415208" y="561193"/>
                  <a:pt x="444740" y="561193"/>
                </a:cubicBezTo>
              </a:path>
            </a:pathLst>
          </a:custGeom>
          <a:ln w="76200" cmpd="sng">
            <a:solidFill>
              <a:srgbClr val="660066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2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Neuron</a:t>
            </a:r>
          </a:p>
        </p:txBody>
      </p:sp>
    </p:spTree>
    <p:extLst>
      <p:ext uri="{BB962C8B-B14F-4D97-AF65-F5344CB8AC3E}">
        <p14:creationId xmlns:p14="http://schemas.microsoft.com/office/powerpoint/2010/main" val="132949434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290" y="1664708"/>
            <a:ext cx="8234031" cy="4583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Freeform 13"/>
          <p:cNvSpPr/>
          <p:nvPr/>
        </p:nvSpPr>
        <p:spPr>
          <a:xfrm>
            <a:off x="2488938" y="4224250"/>
            <a:ext cx="185415" cy="669554"/>
          </a:xfrm>
          <a:custGeom>
            <a:avLst/>
            <a:gdLst>
              <a:gd name="connsiteX0" fmla="*/ 44832 w 340157"/>
              <a:gd name="connsiteY0" fmla="*/ 1196614 h 1228347"/>
              <a:gd name="connsiteX1" fmla="*/ 118664 w 340157"/>
              <a:gd name="connsiteY1" fmla="*/ 1152310 h 1228347"/>
              <a:gd name="connsiteX2" fmla="*/ 133430 w 340157"/>
              <a:gd name="connsiteY2" fmla="*/ 1108005 h 1228347"/>
              <a:gd name="connsiteX3" fmla="*/ 15300 w 340157"/>
              <a:gd name="connsiteY3" fmla="*/ 1137542 h 1228347"/>
              <a:gd name="connsiteX4" fmla="*/ 534 w 340157"/>
              <a:gd name="connsiteY4" fmla="*/ 1196614 h 1228347"/>
              <a:gd name="connsiteX5" fmla="*/ 30066 w 340157"/>
              <a:gd name="connsiteY5" fmla="*/ 1226151 h 1228347"/>
              <a:gd name="connsiteX6" fmla="*/ 74365 w 340157"/>
              <a:gd name="connsiteY6" fmla="*/ 1078469 h 1228347"/>
              <a:gd name="connsiteX7" fmla="*/ 89131 w 340157"/>
              <a:gd name="connsiteY7" fmla="*/ 1004627 h 1228347"/>
              <a:gd name="connsiteX8" fmla="*/ 103897 w 340157"/>
              <a:gd name="connsiteY8" fmla="*/ 842177 h 1228347"/>
              <a:gd name="connsiteX9" fmla="*/ 133430 w 340157"/>
              <a:gd name="connsiteY9" fmla="*/ 650190 h 1228347"/>
              <a:gd name="connsiteX10" fmla="*/ 148196 w 340157"/>
              <a:gd name="connsiteY10" fmla="*/ 576349 h 1228347"/>
              <a:gd name="connsiteX11" fmla="*/ 162962 w 340157"/>
              <a:gd name="connsiteY11" fmla="*/ 472971 h 1228347"/>
              <a:gd name="connsiteX12" fmla="*/ 177729 w 340157"/>
              <a:gd name="connsiteY12" fmla="*/ 428666 h 1228347"/>
              <a:gd name="connsiteX13" fmla="*/ 207261 w 340157"/>
              <a:gd name="connsiteY13" fmla="*/ 310520 h 1228347"/>
              <a:gd name="connsiteX14" fmla="*/ 236794 w 340157"/>
              <a:gd name="connsiteY14" fmla="*/ 162838 h 1228347"/>
              <a:gd name="connsiteX15" fmla="*/ 266326 w 340157"/>
              <a:gd name="connsiteY15" fmla="*/ 29924 h 1228347"/>
              <a:gd name="connsiteX16" fmla="*/ 236794 w 340157"/>
              <a:gd name="connsiteY16" fmla="*/ 387 h 1228347"/>
              <a:gd name="connsiteX17" fmla="*/ 148196 w 340157"/>
              <a:gd name="connsiteY17" fmla="*/ 44692 h 1228347"/>
              <a:gd name="connsiteX18" fmla="*/ 118664 w 340157"/>
              <a:gd name="connsiteY18" fmla="*/ 88997 h 1228347"/>
              <a:gd name="connsiteX19" fmla="*/ 74365 w 340157"/>
              <a:gd name="connsiteY19" fmla="*/ 118533 h 1228347"/>
              <a:gd name="connsiteX20" fmla="*/ 118664 w 340157"/>
              <a:gd name="connsiteY20" fmla="*/ 15156 h 1228347"/>
              <a:gd name="connsiteX21" fmla="*/ 251560 w 340157"/>
              <a:gd name="connsiteY21" fmla="*/ 44692 h 1228347"/>
              <a:gd name="connsiteX22" fmla="*/ 266326 w 340157"/>
              <a:gd name="connsiteY22" fmla="*/ 88997 h 1228347"/>
              <a:gd name="connsiteX23" fmla="*/ 325391 w 340157"/>
              <a:gd name="connsiteY23" fmla="*/ 177606 h 1228347"/>
              <a:gd name="connsiteX24" fmla="*/ 340157 w 340157"/>
              <a:gd name="connsiteY24" fmla="*/ 207143 h 12283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40157" h="1228347">
                <a:moveTo>
                  <a:pt x="44832" y="1196614"/>
                </a:moveTo>
                <a:cubicBezTo>
                  <a:pt x="69443" y="1181846"/>
                  <a:pt x="98370" y="1172606"/>
                  <a:pt x="118664" y="1152310"/>
                </a:cubicBezTo>
                <a:cubicBezTo>
                  <a:pt x="129671" y="1141302"/>
                  <a:pt x="148840" y="1110207"/>
                  <a:pt x="133430" y="1108005"/>
                </a:cubicBezTo>
                <a:cubicBezTo>
                  <a:pt x="93249" y="1102264"/>
                  <a:pt x="54677" y="1127696"/>
                  <a:pt x="15300" y="1137542"/>
                </a:cubicBezTo>
                <a:cubicBezTo>
                  <a:pt x="10378" y="1157233"/>
                  <a:pt x="-2802" y="1176594"/>
                  <a:pt x="534" y="1196614"/>
                </a:cubicBezTo>
                <a:cubicBezTo>
                  <a:pt x="2823" y="1210347"/>
                  <a:pt x="20222" y="1235996"/>
                  <a:pt x="30066" y="1226151"/>
                </a:cubicBezTo>
                <a:cubicBezTo>
                  <a:pt x="40584" y="1215631"/>
                  <a:pt x="68629" y="1104285"/>
                  <a:pt x="74365" y="1078469"/>
                </a:cubicBezTo>
                <a:cubicBezTo>
                  <a:pt x="79809" y="1053965"/>
                  <a:pt x="84209" y="1029241"/>
                  <a:pt x="89131" y="1004627"/>
                </a:cubicBezTo>
                <a:cubicBezTo>
                  <a:pt x="94053" y="950477"/>
                  <a:pt x="97893" y="896218"/>
                  <a:pt x="103897" y="842177"/>
                </a:cubicBezTo>
                <a:cubicBezTo>
                  <a:pt x="108636" y="799520"/>
                  <a:pt x="125211" y="695402"/>
                  <a:pt x="133430" y="650190"/>
                </a:cubicBezTo>
                <a:cubicBezTo>
                  <a:pt x="137920" y="625494"/>
                  <a:pt x="144070" y="601109"/>
                  <a:pt x="148196" y="576349"/>
                </a:cubicBezTo>
                <a:cubicBezTo>
                  <a:pt x="153918" y="542013"/>
                  <a:pt x="156136" y="507104"/>
                  <a:pt x="162962" y="472971"/>
                </a:cubicBezTo>
                <a:cubicBezTo>
                  <a:pt x="166015" y="457706"/>
                  <a:pt x="173634" y="443685"/>
                  <a:pt x="177729" y="428666"/>
                </a:cubicBezTo>
                <a:cubicBezTo>
                  <a:pt x="188409" y="389502"/>
                  <a:pt x="200588" y="350562"/>
                  <a:pt x="207261" y="310520"/>
                </a:cubicBezTo>
                <a:cubicBezTo>
                  <a:pt x="236198" y="136874"/>
                  <a:pt x="207421" y="295031"/>
                  <a:pt x="236794" y="162838"/>
                </a:cubicBezTo>
                <a:cubicBezTo>
                  <a:pt x="274297" y="-5947"/>
                  <a:pt x="230306" y="174027"/>
                  <a:pt x="266326" y="29924"/>
                </a:cubicBezTo>
                <a:cubicBezTo>
                  <a:pt x="256482" y="20078"/>
                  <a:pt x="250446" y="3118"/>
                  <a:pt x="236794" y="387"/>
                </a:cubicBezTo>
                <a:cubicBezTo>
                  <a:pt x="213282" y="-4316"/>
                  <a:pt x="162548" y="35123"/>
                  <a:pt x="148196" y="44692"/>
                </a:cubicBezTo>
                <a:cubicBezTo>
                  <a:pt x="138352" y="59460"/>
                  <a:pt x="131213" y="76446"/>
                  <a:pt x="118664" y="88997"/>
                </a:cubicBezTo>
                <a:cubicBezTo>
                  <a:pt x="106115" y="101547"/>
                  <a:pt x="84209" y="133300"/>
                  <a:pt x="74365" y="118533"/>
                </a:cubicBezTo>
                <a:cubicBezTo>
                  <a:pt x="46370" y="76535"/>
                  <a:pt x="96615" y="37207"/>
                  <a:pt x="118664" y="15156"/>
                </a:cubicBezTo>
                <a:cubicBezTo>
                  <a:pt x="162963" y="25001"/>
                  <a:pt x="210972" y="24395"/>
                  <a:pt x="251560" y="44692"/>
                </a:cubicBezTo>
                <a:cubicBezTo>
                  <a:pt x="265483" y="51655"/>
                  <a:pt x="258767" y="75389"/>
                  <a:pt x="266326" y="88997"/>
                </a:cubicBezTo>
                <a:cubicBezTo>
                  <a:pt x="283563" y="120028"/>
                  <a:pt x="305703" y="148070"/>
                  <a:pt x="325391" y="177606"/>
                </a:cubicBezTo>
                <a:cubicBezTo>
                  <a:pt x="331496" y="186765"/>
                  <a:pt x="335235" y="197297"/>
                  <a:pt x="340157" y="207143"/>
                </a:cubicBezTo>
              </a:path>
            </a:pathLst>
          </a:custGeom>
          <a:ln w="76200" cmpd="sng">
            <a:solidFill>
              <a:srgbClr val="660066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5" name="Freeform 14"/>
          <p:cNvSpPr/>
          <p:nvPr/>
        </p:nvSpPr>
        <p:spPr>
          <a:xfrm>
            <a:off x="1401202" y="3531665"/>
            <a:ext cx="749374" cy="692585"/>
          </a:xfrm>
          <a:custGeom>
            <a:avLst/>
            <a:gdLst>
              <a:gd name="connsiteX0" fmla="*/ 0 w 1374783"/>
              <a:gd name="connsiteY0" fmla="*/ 1270600 h 1270600"/>
              <a:gd name="connsiteX1" fmla="*/ 177195 w 1374783"/>
              <a:gd name="connsiteY1" fmla="*/ 1255831 h 1270600"/>
              <a:gd name="connsiteX2" fmla="*/ 221493 w 1374783"/>
              <a:gd name="connsiteY2" fmla="*/ 1226295 h 1270600"/>
              <a:gd name="connsiteX3" fmla="*/ 324857 w 1374783"/>
              <a:gd name="connsiteY3" fmla="*/ 1137686 h 1270600"/>
              <a:gd name="connsiteX4" fmla="*/ 354390 w 1374783"/>
              <a:gd name="connsiteY4" fmla="*/ 1093381 h 1270600"/>
              <a:gd name="connsiteX5" fmla="*/ 457753 w 1374783"/>
              <a:gd name="connsiteY5" fmla="*/ 1004771 h 1270600"/>
              <a:gd name="connsiteX6" fmla="*/ 575883 w 1374783"/>
              <a:gd name="connsiteY6" fmla="*/ 901394 h 1270600"/>
              <a:gd name="connsiteX7" fmla="*/ 634948 w 1374783"/>
              <a:gd name="connsiteY7" fmla="*/ 812784 h 1270600"/>
              <a:gd name="connsiteX8" fmla="*/ 664481 w 1374783"/>
              <a:gd name="connsiteY8" fmla="*/ 783248 h 1270600"/>
              <a:gd name="connsiteX9" fmla="*/ 694013 w 1374783"/>
              <a:gd name="connsiteY9" fmla="*/ 738943 h 1270600"/>
              <a:gd name="connsiteX10" fmla="*/ 767845 w 1374783"/>
              <a:gd name="connsiteY10" fmla="*/ 665102 h 1270600"/>
              <a:gd name="connsiteX11" fmla="*/ 797377 w 1374783"/>
              <a:gd name="connsiteY11" fmla="*/ 635565 h 1270600"/>
              <a:gd name="connsiteX12" fmla="*/ 856442 w 1374783"/>
              <a:gd name="connsiteY12" fmla="*/ 546956 h 1270600"/>
              <a:gd name="connsiteX13" fmla="*/ 885975 w 1374783"/>
              <a:gd name="connsiteY13" fmla="*/ 502651 h 1270600"/>
              <a:gd name="connsiteX14" fmla="*/ 930273 w 1374783"/>
              <a:gd name="connsiteY14" fmla="*/ 473115 h 1270600"/>
              <a:gd name="connsiteX15" fmla="*/ 1033637 w 1374783"/>
              <a:gd name="connsiteY15" fmla="*/ 325433 h 1270600"/>
              <a:gd name="connsiteX16" fmla="*/ 1077936 w 1374783"/>
              <a:gd name="connsiteY16" fmla="*/ 295896 h 1270600"/>
              <a:gd name="connsiteX17" fmla="*/ 1151767 w 1374783"/>
              <a:gd name="connsiteY17" fmla="*/ 281128 h 1270600"/>
              <a:gd name="connsiteX18" fmla="*/ 1181300 w 1374783"/>
              <a:gd name="connsiteY18" fmla="*/ 251591 h 1270600"/>
              <a:gd name="connsiteX19" fmla="*/ 1269897 w 1374783"/>
              <a:gd name="connsiteY19" fmla="*/ 222055 h 1270600"/>
              <a:gd name="connsiteX20" fmla="*/ 1299430 w 1374783"/>
              <a:gd name="connsiteY20" fmla="*/ 192518 h 1270600"/>
              <a:gd name="connsiteX21" fmla="*/ 1343728 w 1374783"/>
              <a:gd name="connsiteY21" fmla="*/ 162982 h 1270600"/>
              <a:gd name="connsiteX22" fmla="*/ 1314196 w 1374783"/>
              <a:gd name="connsiteY22" fmla="*/ 118677 h 1270600"/>
              <a:gd name="connsiteX23" fmla="*/ 1225598 w 1374783"/>
              <a:gd name="connsiteY23" fmla="*/ 103909 h 1270600"/>
              <a:gd name="connsiteX24" fmla="*/ 1166533 w 1374783"/>
              <a:gd name="connsiteY24" fmla="*/ 89141 h 1270600"/>
              <a:gd name="connsiteX25" fmla="*/ 1107468 w 1374783"/>
              <a:gd name="connsiteY25" fmla="*/ 30068 h 1270600"/>
              <a:gd name="connsiteX26" fmla="*/ 1077936 w 1374783"/>
              <a:gd name="connsiteY26" fmla="*/ 531 h 1270600"/>
              <a:gd name="connsiteX27" fmla="*/ 1166533 w 1374783"/>
              <a:gd name="connsiteY27" fmla="*/ 30068 h 1270600"/>
              <a:gd name="connsiteX28" fmla="*/ 1284663 w 1374783"/>
              <a:gd name="connsiteY28" fmla="*/ 118677 h 1270600"/>
              <a:gd name="connsiteX29" fmla="*/ 1328962 w 1374783"/>
              <a:gd name="connsiteY29" fmla="*/ 133445 h 1270600"/>
              <a:gd name="connsiteX30" fmla="*/ 1358495 w 1374783"/>
              <a:gd name="connsiteY30" fmla="*/ 458347 h 1270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374783" h="1270600">
                <a:moveTo>
                  <a:pt x="0" y="1270600"/>
                </a:moveTo>
                <a:cubicBezTo>
                  <a:pt x="59065" y="1265677"/>
                  <a:pt x="119076" y="1267456"/>
                  <a:pt x="177195" y="1255831"/>
                </a:cubicBezTo>
                <a:cubicBezTo>
                  <a:pt x="194598" y="1252350"/>
                  <a:pt x="207052" y="1236611"/>
                  <a:pt x="221493" y="1226295"/>
                </a:cubicBezTo>
                <a:cubicBezTo>
                  <a:pt x="261749" y="1197537"/>
                  <a:pt x="293292" y="1175569"/>
                  <a:pt x="324857" y="1137686"/>
                </a:cubicBezTo>
                <a:cubicBezTo>
                  <a:pt x="336219" y="1124050"/>
                  <a:pt x="343029" y="1107017"/>
                  <a:pt x="354390" y="1093381"/>
                </a:cubicBezTo>
                <a:cubicBezTo>
                  <a:pt x="405130" y="1032485"/>
                  <a:pt x="394898" y="1060649"/>
                  <a:pt x="457753" y="1004771"/>
                </a:cubicBezTo>
                <a:cubicBezTo>
                  <a:pt x="587321" y="889584"/>
                  <a:pt x="480605" y="964922"/>
                  <a:pt x="575883" y="901394"/>
                </a:cubicBezTo>
                <a:cubicBezTo>
                  <a:pt x="595571" y="871857"/>
                  <a:pt x="609849" y="837886"/>
                  <a:pt x="634948" y="812784"/>
                </a:cubicBezTo>
                <a:cubicBezTo>
                  <a:pt x="644792" y="802939"/>
                  <a:pt x="655784" y="794120"/>
                  <a:pt x="664481" y="783248"/>
                </a:cubicBezTo>
                <a:cubicBezTo>
                  <a:pt x="675567" y="769388"/>
                  <a:pt x="682326" y="752301"/>
                  <a:pt x="694013" y="738943"/>
                </a:cubicBezTo>
                <a:cubicBezTo>
                  <a:pt x="716932" y="712747"/>
                  <a:pt x="743235" y="689716"/>
                  <a:pt x="767845" y="665102"/>
                </a:cubicBezTo>
                <a:cubicBezTo>
                  <a:pt x="777689" y="655256"/>
                  <a:pt x="791151" y="648018"/>
                  <a:pt x="797377" y="635565"/>
                </a:cubicBezTo>
                <a:cubicBezTo>
                  <a:pt x="856905" y="516496"/>
                  <a:pt x="796312" y="622129"/>
                  <a:pt x="856442" y="546956"/>
                </a:cubicBezTo>
                <a:cubicBezTo>
                  <a:pt x="867529" y="533096"/>
                  <a:pt x="873426" y="515202"/>
                  <a:pt x="885975" y="502651"/>
                </a:cubicBezTo>
                <a:cubicBezTo>
                  <a:pt x="898523" y="490101"/>
                  <a:pt x="915507" y="482960"/>
                  <a:pt x="930273" y="473115"/>
                </a:cubicBezTo>
                <a:cubicBezTo>
                  <a:pt x="939925" y="458635"/>
                  <a:pt x="1011768" y="347305"/>
                  <a:pt x="1033637" y="325433"/>
                </a:cubicBezTo>
                <a:cubicBezTo>
                  <a:pt x="1046186" y="312883"/>
                  <a:pt x="1061319" y="302128"/>
                  <a:pt x="1077936" y="295896"/>
                </a:cubicBezTo>
                <a:cubicBezTo>
                  <a:pt x="1101435" y="287082"/>
                  <a:pt x="1127157" y="286051"/>
                  <a:pt x="1151767" y="281128"/>
                </a:cubicBezTo>
                <a:cubicBezTo>
                  <a:pt x="1161611" y="271282"/>
                  <a:pt x="1168847" y="257818"/>
                  <a:pt x="1181300" y="251591"/>
                </a:cubicBezTo>
                <a:cubicBezTo>
                  <a:pt x="1209143" y="237668"/>
                  <a:pt x="1269897" y="222055"/>
                  <a:pt x="1269897" y="222055"/>
                </a:cubicBezTo>
                <a:cubicBezTo>
                  <a:pt x="1279741" y="212209"/>
                  <a:pt x="1288559" y="201216"/>
                  <a:pt x="1299430" y="192518"/>
                </a:cubicBezTo>
                <a:cubicBezTo>
                  <a:pt x="1313288" y="181430"/>
                  <a:pt x="1340248" y="180385"/>
                  <a:pt x="1343728" y="162982"/>
                </a:cubicBezTo>
                <a:cubicBezTo>
                  <a:pt x="1347208" y="145578"/>
                  <a:pt x="1330070" y="126615"/>
                  <a:pt x="1314196" y="118677"/>
                </a:cubicBezTo>
                <a:cubicBezTo>
                  <a:pt x="1287417" y="105286"/>
                  <a:pt x="1254957" y="109781"/>
                  <a:pt x="1225598" y="103909"/>
                </a:cubicBezTo>
                <a:cubicBezTo>
                  <a:pt x="1205698" y="99928"/>
                  <a:pt x="1186221" y="94064"/>
                  <a:pt x="1166533" y="89141"/>
                </a:cubicBezTo>
                <a:lnTo>
                  <a:pt x="1107468" y="30068"/>
                </a:lnTo>
                <a:cubicBezTo>
                  <a:pt x="1097624" y="20222"/>
                  <a:pt x="1064728" y="-3872"/>
                  <a:pt x="1077936" y="531"/>
                </a:cubicBezTo>
                <a:lnTo>
                  <a:pt x="1166533" y="30068"/>
                </a:lnTo>
                <a:cubicBezTo>
                  <a:pt x="1201514" y="65053"/>
                  <a:pt x="1234576" y="101980"/>
                  <a:pt x="1284663" y="118677"/>
                </a:cubicBezTo>
                <a:lnTo>
                  <a:pt x="1328962" y="133445"/>
                </a:lnTo>
                <a:cubicBezTo>
                  <a:pt x="1410373" y="255577"/>
                  <a:pt x="1358495" y="160001"/>
                  <a:pt x="1358495" y="458347"/>
                </a:cubicBezTo>
              </a:path>
            </a:pathLst>
          </a:custGeom>
          <a:ln w="76200" cmpd="sng">
            <a:solidFill>
              <a:srgbClr val="660066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6" name="Freeform 15"/>
          <p:cNvSpPr/>
          <p:nvPr/>
        </p:nvSpPr>
        <p:spPr>
          <a:xfrm>
            <a:off x="1401202" y="2596100"/>
            <a:ext cx="676105" cy="394725"/>
          </a:xfrm>
          <a:custGeom>
            <a:avLst/>
            <a:gdLst>
              <a:gd name="connsiteX0" fmla="*/ 0 w 1240365"/>
              <a:gd name="connsiteY0" fmla="*/ 477 h 724152"/>
              <a:gd name="connsiteX1" fmla="*/ 73832 w 1240365"/>
              <a:gd name="connsiteY1" fmla="*/ 59550 h 724152"/>
              <a:gd name="connsiteX2" fmla="*/ 44299 w 1240365"/>
              <a:gd name="connsiteY2" fmla="*/ 477 h 724152"/>
              <a:gd name="connsiteX3" fmla="*/ 29533 w 1240365"/>
              <a:gd name="connsiteY3" fmla="*/ 44782 h 724152"/>
              <a:gd name="connsiteX4" fmla="*/ 73832 w 1240365"/>
              <a:gd name="connsiteY4" fmla="*/ 59550 h 724152"/>
              <a:gd name="connsiteX5" fmla="*/ 177195 w 1240365"/>
              <a:gd name="connsiteY5" fmla="*/ 89086 h 724152"/>
              <a:gd name="connsiteX6" fmla="*/ 221494 w 1240365"/>
              <a:gd name="connsiteY6" fmla="*/ 118623 h 724152"/>
              <a:gd name="connsiteX7" fmla="*/ 280559 w 1240365"/>
              <a:gd name="connsiteY7" fmla="*/ 162927 h 724152"/>
              <a:gd name="connsiteX8" fmla="*/ 324858 w 1240365"/>
              <a:gd name="connsiteY8" fmla="*/ 192464 h 724152"/>
              <a:gd name="connsiteX9" fmla="*/ 383923 w 1240365"/>
              <a:gd name="connsiteY9" fmla="*/ 236769 h 724152"/>
              <a:gd name="connsiteX10" fmla="*/ 502053 w 1240365"/>
              <a:gd name="connsiteY10" fmla="*/ 295842 h 724152"/>
              <a:gd name="connsiteX11" fmla="*/ 561118 w 1240365"/>
              <a:gd name="connsiteY11" fmla="*/ 340146 h 724152"/>
              <a:gd name="connsiteX12" fmla="*/ 605417 w 1240365"/>
              <a:gd name="connsiteY12" fmla="*/ 354915 h 724152"/>
              <a:gd name="connsiteX13" fmla="*/ 664482 w 1240365"/>
              <a:gd name="connsiteY13" fmla="*/ 384451 h 724152"/>
              <a:gd name="connsiteX14" fmla="*/ 797378 w 1240365"/>
              <a:gd name="connsiteY14" fmla="*/ 487829 h 724152"/>
              <a:gd name="connsiteX15" fmla="*/ 915508 w 1240365"/>
              <a:gd name="connsiteY15" fmla="*/ 532133 h 724152"/>
              <a:gd name="connsiteX16" fmla="*/ 959807 w 1240365"/>
              <a:gd name="connsiteY16" fmla="*/ 561670 h 724152"/>
              <a:gd name="connsiteX17" fmla="*/ 1033638 w 1240365"/>
              <a:gd name="connsiteY17" fmla="*/ 605975 h 724152"/>
              <a:gd name="connsiteX18" fmla="*/ 1077937 w 1240365"/>
              <a:gd name="connsiteY18" fmla="*/ 635511 h 724152"/>
              <a:gd name="connsiteX19" fmla="*/ 1122235 w 1240365"/>
              <a:gd name="connsiteY19" fmla="*/ 650279 h 724152"/>
              <a:gd name="connsiteX20" fmla="*/ 1225599 w 1240365"/>
              <a:gd name="connsiteY20" fmla="*/ 694584 h 724152"/>
              <a:gd name="connsiteX21" fmla="*/ 1240365 w 1240365"/>
              <a:gd name="connsiteY21" fmla="*/ 650279 h 724152"/>
              <a:gd name="connsiteX22" fmla="*/ 1225599 w 1240365"/>
              <a:gd name="connsiteY22" fmla="*/ 591206 h 724152"/>
              <a:gd name="connsiteX23" fmla="*/ 1196067 w 1240365"/>
              <a:gd name="connsiteY23" fmla="*/ 517365 h 724152"/>
              <a:gd name="connsiteX24" fmla="*/ 1181300 w 1240365"/>
              <a:gd name="connsiteY24" fmla="*/ 428756 h 724152"/>
              <a:gd name="connsiteX25" fmla="*/ 1196067 w 1240365"/>
              <a:gd name="connsiteY25" fmla="*/ 576438 h 724152"/>
              <a:gd name="connsiteX26" fmla="*/ 945040 w 1240365"/>
              <a:gd name="connsiteY26" fmla="*/ 694584 h 724152"/>
              <a:gd name="connsiteX27" fmla="*/ 871209 w 1240365"/>
              <a:gd name="connsiteY27" fmla="*/ 724120 h 724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240365" h="724152">
                <a:moveTo>
                  <a:pt x="0" y="477"/>
                </a:moveTo>
                <a:cubicBezTo>
                  <a:pt x="24611" y="20168"/>
                  <a:pt x="42313" y="59550"/>
                  <a:pt x="73832" y="59550"/>
                </a:cubicBezTo>
                <a:cubicBezTo>
                  <a:pt x="95847" y="59550"/>
                  <a:pt x="65184" y="7439"/>
                  <a:pt x="44299" y="477"/>
                </a:cubicBezTo>
                <a:cubicBezTo>
                  <a:pt x="29531" y="-4446"/>
                  <a:pt x="34455" y="30014"/>
                  <a:pt x="29533" y="44782"/>
                </a:cubicBezTo>
                <a:cubicBezTo>
                  <a:pt x="44299" y="49705"/>
                  <a:pt x="58923" y="55077"/>
                  <a:pt x="73832" y="59550"/>
                </a:cubicBezTo>
                <a:cubicBezTo>
                  <a:pt x="108154" y="69848"/>
                  <a:pt x="143925" y="75776"/>
                  <a:pt x="177195" y="89086"/>
                </a:cubicBezTo>
                <a:cubicBezTo>
                  <a:pt x="193673" y="95678"/>
                  <a:pt x="207053" y="108306"/>
                  <a:pt x="221494" y="118623"/>
                </a:cubicBezTo>
                <a:cubicBezTo>
                  <a:pt x="241520" y="132929"/>
                  <a:pt x="260533" y="148621"/>
                  <a:pt x="280559" y="162927"/>
                </a:cubicBezTo>
                <a:cubicBezTo>
                  <a:pt x="295000" y="173244"/>
                  <a:pt x="310417" y="182147"/>
                  <a:pt x="324858" y="192464"/>
                </a:cubicBezTo>
                <a:cubicBezTo>
                  <a:pt x="344884" y="206771"/>
                  <a:pt x="362665" y="224367"/>
                  <a:pt x="383923" y="236769"/>
                </a:cubicBezTo>
                <a:cubicBezTo>
                  <a:pt x="421950" y="258955"/>
                  <a:pt x="466834" y="269425"/>
                  <a:pt x="502053" y="295842"/>
                </a:cubicBezTo>
                <a:cubicBezTo>
                  <a:pt x="521741" y="310610"/>
                  <a:pt x="539750" y="327934"/>
                  <a:pt x="561118" y="340146"/>
                </a:cubicBezTo>
                <a:cubicBezTo>
                  <a:pt x="574632" y="347869"/>
                  <a:pt x="591110" y="348783"/>
                  <a:pt x="605417" y="354915"/>
                </a:cubicBezTo>
                <a:cubicBezTo>
                  <a:pt x="625649" y="363587"/>
                  <a:pt x="644794" y="374606"/>
                  <a:pt x="664482" y="384451"/>
                </a:cubicBezTo>
                <a:cubicBezTo>
                  <a:pt x="702703" y="422678"/>
                  <a:pt x="744389" y="470164"/>
                  <a:pt x="797378" y="487829"/>
                </a:cubicBezTo>
                <a:cubicBezTo>
                  <a:pt x="835718" y="500610"/>
                  <a:pt x="880195" y="514474"/>
                  <a:pt x="915508" y="532133"/>
                </a:cubicBezTo>
                <a:cubicBezTo>
                  <a:pt x="931382" y="540071"/>
                  <a:pt x="944758" y="552263"/>
                  <a:pt x="959807" y="561670"/>
                </a:cubicBezTo>
                <a:cubicBezTo>
                  <a:pt x="984145" y="576883"/>
                  <a:pt x="1009300" y="590762"/>
                  <a:pt x="1033638" y="605975"/>
                </a:cubicBezTo>
                <a:cubicBezTo>
                  <a:pt x="1048687" y="615382"/>
                  <a:pt x="1062064" y="627573"/>
                  <a:pt x="1077937" y="635511"/>
                </a:cubicBezTo>
                <a:cubicBezTo>
                  <a:pt x="1091858" y="642473"/>
                  <a:pt x="1107469" y="645356"/>
                  <a:pt x="1122235" y="650279"/>
                </a:cubicBezTo>
                <a:cubicBezTo>
                  <a:pt x="1142768" y="663970"/>
                  <a:pt x="1195801" y="706505"/>
                  <a:pt x="1225599" y="694584"/>
                </a:cubicBezTo>
                <a:cubicBezTo>
                  <a:pt x="1240052" y="688802"/>
                  <a:pt x="1235443" y="665047"/>
                  <a:pt x="1240365" y="650279"/>
                </a:cubicBezTo>
                <a:cubicBezTo>
                  <a:pt x="1235443" y="630588"/>
                  <a:pt x="1232017" y="610462"/>
                  <a:pt x="1225599" y="591206"/>
                </a:cubicBezTo>
                <a:cubicBezTo>
                  <a:pt x="1217217" y="566057"/>
                  <a:pt x="1203041" y="542940"/>
                  <a:pt x="1196067" y="517365"/>
                </a:cubicBezTo>
                <a:cubicBezTo>
                  <a:pt x="1188189" y="488476"/>
                  <a:pt x="1181300" y="398812"/>
                  <a:pt x="1181300" y="428756"/>
                </a:cubicBezTo>
                <a:cubicBezTo>
                  <a:pt x="1181300" y="478229"/>
                  <a:pt x="1191145" y="527211"/>
                  <a:pt x="1196067" y="576438"/>
                </a:cubicBezTo>
                <a:cubicBezTo>
                  <a:pt x="1168615" y="768621"/>
                  <a:pt x="1219503" y="653410"/>
                  <a:pt x="945040" y="694584"/>
                </a:cubicBezTo>
                <a:cubicBezTo>
                  <a:pt x="733482" y="726321"/>
                  <a:pt x="941100" y="724120"/>
                  <a:pt x="871209" y="724120"/>
                </a:cubicBezTo>
              </a:path>
            </a:pathLst>
          </a:custGeom>
          <a:ln w="76200" cmpd="sng">
            <a:solidFill>
              <a:srgbClr val="660066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7" name="Freeform 16"/>
          <p:cNvSpPr/>
          <p:nvPr/>
        </p:nvSpPr>
        <p:spPr>
          <a:xfrm>
            <a:off x="3095839" y="1933660"/>
            <a:ext cx="526404" cy="859803"/>
          </a:xfrm>
          <a:custGeom>
            <a:avLst/>
            <a:gdLst>
              <a:gd name="connsiteX0" fmla="*/ 518571 w 518571"/>
              <a:gd name="connsiteY0" fmla="*/ 0 h 665345"/>
              <a:gd name="connsiteX1" fmla="*/ 459506 w 518571"/>
              <a:gd name="connsiteY1" fmla="*/ 88609 h 665345"/>
              <a:gd name="connsiteX2" fmla="*/ 370909 w 518571"/>
              <a:gd name="connsiteY2" fmla="*/ 191987 h 665345"/>
              <a:gd name="connsiteX3" fmla="*/ 311844 w 518571"/>
              <a:gd name="connsiteY3" fmla="*/ 310133 h 665345"/>
              <a:gd name="connsiteX4" fmla="*/ 282311 w 518571"/>
              <a:gd name="connsiteY4" fmla="*/ 369206 h 665345"/>
              <a:gd name="connsiteX5" fmla="*/ 252779 w 518571"/>
              <a:gd name="connsiteY5" fmla="*/ 457815 h 665345"/>
              <a:gd name="connsiteX6" fmla="*/ 238013 w 518571"/>
              <a:gd name="connsiteY6" fmla="*/ 516888 h 665345"/>
              <a:gd name="connsiteX7" fmla="*/ 208480 w 518571"/>
              <a:gd name="connsiteY7" fmla="*/ 561193 h 665345"/>
              <a:gd name="connsiteX8" fmla="*/ 193714 w 518571"/>
              <a:gd name="connsiteY8" fmla="*/ 635034 h 665345"/>
              <a:gd name="connsiteX9" fmla="*/ 164181 w 518571"/>
              <a:gd name="connsiteY9" fmla="*/ 664570 h 665345"/>
              <a:gd name="connsiteX10" fmla="*/ 119883 w 518571"/>
              <a:gd name="connsiteY10" fmla="*/ 605497 h 665345"/>
              <a:gd name="connsiteX11" fmla="*/ 46051 w 518571"/>
              <a:gd name="connsiteY11" fmla="*/ 516888 h 665345"/>
              <a:gd name="connsiteX12" fmla="*/ 16519 w 518571"/>
              <a:gd name="connsiteY12" fmla="*/ 457815 h 665345"/>
              <a:gd name="connsiteX13" fmla="*/ 1753 w 518571"/>
              <a:gd name="connsiteY13" fmla="*/ 413510 h 665345"/>
              <a:gd name="connsiteX14" fmla="*/ 31285 w 518571"/>
              <a:gd name="connsiteY14" fmla="*/ 487352 h 665345"/>
              <a:gd name="connsiteX15" fmla="*/ 75584 w 518571"/>
              <a:gd name="connsiteY15" fmla="*/ 575961 h 665345"/>
              <a:gd name="connsiteX16" fmla="*/ 119883 w 518571"/>
              <a:gd name="connsiteY16" fmla="*/ 605497 h 665345"/>
              <a:gd name="connsiteX17" fmla="*/ 178948 w 518571"/>
              <a:gd name="connsiteY17" fmla="*/ 664570 h 665345"/>
              <a:gd name="connsiteX18" fmla="*/ 267545 w 518571"/>
              <a:gd name="connsiteY18" fmla="*/ 605497 h 665345"/>
              <a:gd name="connsiteX19" fmla="*/ 356143 w 518571"/>
              <a:gd name="connsiteY19" fmla="*/ 561193 h 665345"/>
              <a:gd name="connsiteX20" fmla="*/ 444740 w 518571"/>
              <a:gd name="connsiteY20" fmla="*/ 561193 h 665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518571" h="665345">
                <a:moveTo>
                  <a:pt x="518571" y="0"/>
                </a:moveTo>
                <a:cubicBezTo>
                  <a:pt x="498883" y="29536"/>
                  <a:pt x="480802" y="60210"/>
                  <a:pt x="459506" y="88609"/>
                </a:cubicBezTo>
                <a:cubicBezTo>
                  <a:pt x="386956" y="185356"/>
                  <a:pt x="485606" y="5580"/>
                  <a:pt x="370909" y="191987"/>
                </a:cubicBezTo>
                <a:cubicBezTo>
                  <a:pt x="347836" y="229486"/>
                  <a:pt x="331532" y="270751"/>
                  <a:pt x="311844" y="310133"/>
                </a:cubicBezTo>
                <a:cubicBezTo>
                  <a:pt x="302000" y="329824"/>
                  <a:pt x="289272" y="348321"/>
                  <a:pt x="282311" y="369206"/>
                </a:cubicBezTo>
                <a:cubicBezTo>
                  <a:pt x="272467" y="398742"/>
                  <a:pt x="260329" y="427611"/>
                  <a:pt x="252779" y="457815"/>
                </a:cubicBezTo>
                <a:cubicBezTo>
                  <a:pt x="247857" y="477506"/>
                  <a:pt x="246007" y="498232"/>
                  <a:pt x="238013" y="516888"/>
                </a:cubicBezTo>
                <a:cubicBezTo>
                  <a:pt x="231022" y="533202"/>
                  <a:pt x="218324" y="546425"/>
                  <a:pt x="208480" y="561193"/>
                </a:cubicBezTo>
                <a:cubicBezTo>
                  <a:pt x="203558" y="585807"/>
                  <a:pt x="203601" y="611962"/>
                  <a:pt x="193714" y="635034"/>
                </a:cubicBezTo>
                <a:cubicBezTo>
                  <a:pt x="188230" y="647831"/>
                  <a:pt x="177108" y="669741"/>
                  <a:pt x="164181" y="664570"/>
                </a:cubicBezTo>
                <a:cubicBezTo>
                  <a:pt x="141329" y="655428"/>
                  <a:pt x="135638" y="624406"/>
                  <a:pt x="119883" y="605497"/>
                </a:cubicBezTo>
                <a:cubicBezTo>
                  <a:pt x="69332" y="544828"/>
                  <a:pt x="105093" y="611368"/>
                  <a:pt x="46051" y="516888"/>
                </a:cubicBezTo>
                <a:cubicBezTo>
                  <a:pt x="34384" y="498219"/>
                  <a:pt x="25190" y="478050"/>
                  <a:pt x="16519" y="457815"/>
                </a:cubicBezTo>
                <a:cubicBezTo>
                  <a:pt x="10388" y="443506"/>
                  <a:pt x="-5208" y="399586"/>
                  <a:pt x="1753" y="413510"/>
                </a:cubicBezTo>
                <a:cubicBezTo>
                  <a:pt x="13607" y="437222"/>
                  <a:pt x="21978" y="462530"/>
                  <a:pt x="31285" y="487352"/>
                </a:cubicBezTo>
                <a:cubicBezTo>
                  <a:pt x="45696" y="525787"/>
                  <a:pt x="44220" y="544594"/>
                  <a:pt x="75584" y="575961"/>
                </a:cubicBezTo>
                <a:cubicBezTo>
                  <a:pt x="88133" y="588511"/>
                  <a:pt x="106409" y="593946"/>
                  <a:pt x="119883" y="605497"/>
                </a:cubicBezTo>
                <a:cubicBezTo>
                  <a:pt x="141024" y="623620"/>
                  <a:pt x="178948" y="664570"/>
                  <a:pt x="178948" y="664570"/>
                </a:cubicBezTo>
                <a:cubicBezTo>
                  <a:pt x="262921" y="580586"/>
                  <a:pt x="182066" y="648242"/>
                  <a:pt x="267545" y="605497"/>
                </a:cubicBezTo>
                <a:cubicBezTo>
                  <a:pt x="309497" y="584518"/>
                  <a:pt x="308424" y="566496"/>
                  <a:pt x="356143" y="561193"/>
                </a:cubicBezTo>
                <a:cubicBezTo>
                  <a:pt x="385495" y="557931"/>
                  <a:pt x="415208" y="561193"/>
                  <a:pt x="444740" y="561193"/>
                </a:cubicBezTo>
              </a:path>
            </a:pathLst>
          </a:custGeom>
          <a:ln w="76200" cmpd="sng">
            <a:solidFill>
              <a:srgbClr val="660066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2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Neuron</a:t>
            </a:r>
          </a:p>
        </p:txBody>
      </p:sp>
      <p:sp>
        <p:nvSpPr>
          <p:cNvPr id="2" name="Oval 1"/>
          <p:cNvSpPr/>
          <p:nvPr/>
        </p:nvSpPr>
        <p:spPr>
          <a:xfrm>
            <a:off x="2488938" y="3158255"/>
            <a:ext cx="465729" cy="465729"/>
          </a:xfrm>
          <a:prstGeom prst="ellipse">
            <a:avLst/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2618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290" y="1664708"/>
            <a:ext cx="8234031" cy="4583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Freeform 13"/>
          <p:cNvSpPr/>
          <p:nvPr/>
        </p:nvSpPr>
        <p:spPr>
          <a:xfrm>
            <a:off x="2488938" y="4224250"/>
            <a:ext cx="185415" cy="669554"/>
          </a:xfrm>
          <a:custGeom>
            <a:avLst/>
            <a:gdLst>
              <a:gd name="connsiteX0" fmla="*/ 44832 w 340157"/>
              <a:gd name="connsiteY0" fmla="*/ 1196614 h 1228347"/>
              <a:gd name="connsiteX1" fmla="*/ 118664 w 340157"/>
              <a:gd name="connsiteY1" fmla="*/ 1152310 h 1228347"/>
              <a:gd name="connsiteX2" fmla="*/ 133430 w 340157"/>
              <a:gd name="connsiteY2" fmla="*/ 1108005 h 1228347"/>
              <a:gd name="connsiteX3" fmla="*/ 15300 w 340157"/>
              <a:gd name="connsiteY3" fmla="*/ 1137542 h 1228347"/>
              <a:gd name="connsiteX4" fmla="*/ 534 w 340157"/>
              <a:gd name="connsiteY4" fmla="*/ 1196614 h 1228347"/>
              <a:gd name="connsiteX5" fmla="*/ 30066 w 340157"/>
              <a:gd name="connsiteY5" fmla="*/ 1226151 h 1228347"/>
              <a:gd name="connsiteX6" fmla="*/ 74365 w 340157"/>
              <a:gd name="connsiteY6" fmla="*/ 1078469 h 1228347"/>
              <a:gd name="connsiteX7" fmla="*/ 89131 w 340157"/>
              <a:gd name="connsiteY7" fmla="*/ 1004627 h 1228347"/>
              <a:gd name="connsiteX8" fmla="*/ 103897 w 340157"/>
              <a:gd name="connsiteY8" fmla="*/ 842177 h 1228347"/>
              <a:gd name="connsiteX9" fmla="*/ 133430 w 340157"/>
              <a:gd name="connsiteY9" fmla="*/ 650190 h 1228347"/>
              <a:gd name="connsiteX10" fmla="*/ 148196 w 340157"/>
              <a:gd name="connsiteY10" fmla="*/ 576349 h 1228347"/>
              <a:gd name="connsiteX11" fmla="*/ 162962 w 340157"/>
              <a:gd name="connsiteY11" fmla="*/ 472971 h 1228347"/>
              <a:gd name="connsiteX12" fmla="*/ 177729 w 340157"/>
              <a:gd name="connsiteY12" fmla="*/ 428666 h 1228347"/>
              <a:gd name="connsiteX13" fmla="*/ 207261 w 340157"/>
              <a:gd name="connsiteY13" fmla="*/ 310520 h 1228347"/>
              <a:gd name="connsiteX14" fmla="*/ 236794 w 340157"/>
              <a:gd name="connsiteY14" fmla="*/ 162838 h 1228347"/>
              <a:gd name="connsiteX15" fmla="*/ 266326 w 340157"/>
              <a:gd name="connsiteY15" fmla="*/ 29924 h 1228347"/>
              <a:gd name="connsiteX16" fmla="*/ 236794 w 340157"/>
              <a:gd name="connsiteY16" fmla="*/ 387 h 1228347"/>
              <a:gd name="connsiteX17" fmla="*/ 148196 w 340157"/>
              <a:gd name="connsiteY17" fmla="*/ 44692 h 1228347"/>
              <a:gd name="connsiteX18" fmla="*/ 118664 w 340157"/>
              <a:gd name="connsiteY18" fmla="*/ 88997 h 1228347"/>
              <a:gd name="connsiteX19" fmla="*/ 74365 w 340157"/>
              <a:gd name="connsiteY19" fmla="*/ 118533 h 1228347"/>
              <a:gd name="connsiteX20" fmla="*/ 118664 w 340157"/>
              <a:gd name="connsiteY20" fmla="*/ 15156 h 1228347"/>
              <a:gd name="connsiteX21" fmla="*/ 251560 w 340157"/>
              <a:gd name="connsiteY21" fmla="*/ 44692 h 1228347"/>
              <a:gd name="connsiteX22" fmla="*/ 266326 w 340157"/>
              <a:gd name="connsiteY22" fmla="*/ 88997 h 1228347"/>
              <a:gd name="connsiteX23" fmla="*/ 325391 w 340157"/>
              <a:gd name="connsiteY23" fmla="*/ 177606 h 1228347"/>
              <a:gd name="connsiteX24" fmla="*/ 340157 w 340157"/>
              <a:gd name="connsiteY24" fmla="*/ 207143 h 12283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40157" h="1228347">
                <a:moveTo>
                  <a:pt x="44832" y="1196614"/>
                </a:moveTo>
                <a:cubicBezTo>
                  <a:pt x="69443" y="1181846"/>
                  <a:pt x="98370" y="1172606"/>
                  <a:pt x="118664" y="1152310"/>
                </a:cubicBezTo>
                <a:cubicBezTo>
                  <a:pt x="129671" y="1141302"/>
                  <a:pt x="148840" y="1110207"/>
                  <a:pt x="133430" y="1108005"/>
                </a:cubicBezTo>
                <a:cubicBezTo>
                  <a:pt x="93249" y="1102264"/>
                  <a:pt x="54677" y="1127696"/>
                  <a:pt x="15300" y="1137542"/>
                </a:cubicBezTo>
                <a:cubicBezTo>
                  <a:pt x="10378" y="1157233"/>
                  <a:pt x="-2802" y="1176594"/>
                  <a:pt x="534" y="1196614"/>
                </a:cubicBezTo>
                <a:cubicBezTo>
                  <a:pt x="2823" y="1210347"/>
                  <a:pt x="20222" y="1235996"/>
                  <a:pt x="30066" y="1226151"/>
                </a:cubicBezTo>
                <a:cubicBezTo>
                  <a:pt x="40584" y="1215631"/>
                  <a:pt x="68629" y="1104285"/>
                  <a:pt x="74365" y="1078469"/>
                </a:cubicBezTo>
                <a:cubicBezTo>
                  <a:pt x="79809" y="1053965"/>
                  <a:pt x="84209" y="1029241"/>
                  <a:pt x="89131" y="1004627"/>
                </a:cubicBezTo>
                <a:cubicBezTo>
                  <a:pt x="94053" y="950477"/>
                  <a:pt x="97893" y="896218"/>
                  <a:pt x="103897" y="842177"/>
                </a:cubicBezTo>
                <a:cubicBezTo>
                  <a:pt x="108636" y="799520"/>
                  <a:pt x="125211" y="695402"/>
                  <a:pt x="133430" y="650190"/>
                </a:cubicBezTo>
                <a:cubicBezTo>
                  <a:pt x="137920" y="625494"/>
                  <a:pt x="144070" y="601109"/>
                  <a:pt x="148196" y="576349"/>
                </a:cubicBezTo>
                <a:cubicBezTo>
                  <a:pt x="153918" y="542013"/>
                  <a:pt x="156136" y="507104"/>
                  <a:pt x="162962" y="472971"/>
                </a:cubicBezTo>
                <a:cubicBezTo>
                  <a:pt x="166015" y="457706"/>
                  <a:pt x="173634" y="443685"/>
                  <a:pt x="177729" y="428666"/>
                </a:cubicBezTo>
                <a:cubicBezTo>
                  <a:pt x="188409" y="389502"/>
                  <a:pt x="200588" y="350562"/>
                  <a:pt x="207261" y="310520"/>
                </a:cubicBezTo>
                <a:cubicBezTo>
                  <a:pt x="236198" y="136874"/>
                  <a:pt x="207421" y="295031"/>
                  <a:pt x="236794" y="162838"/>
                </a:cubicBezTo>
                <a:cubicBezTo>
                  <a:pt x="274297" y="-5947"/>
                  <a:pt x="230306" y="174027"/>
                  <a:pt x="266326" y="29924"/>
                </a:cubicBezTo>
                <a:cubicBezTo>
                  <a:pt x="256482" y="20078"/>
                  <a:pt x="250446" y="3118"/>
                  <a:pt x="236794" y="387"/>
                </a:cubicBezTo>
                <a:cubicBezTo>
                  <a:pt x="213282" y="-4316"/>
                  <a:pt x="162548" y="35123"/>
                  <a:pt x="148196" y="44692"/>
                </a:cubicBezTo>
                <a:cubicBezTo>
                  <a:pt x="138352" y="59460"/>
                  <a:pt x="131213" y="76446"/>
                  <a:pt x="118664" y="88997"/>
                </a:cubicBezTo>
                <a:cubicBezTo>
                  <a:pt x="106115" y="101547"/>
                  <a:pt x="84209" y="133300"/>
                  <a:pt x="74365" y="118533"/>
                </a:cubicBezTo>
                <a:cubicBezTo>
                  <a:pt x="46370" y="76535"/>
                  <a:pt x="96615" y="37207"/>
                  <a:pt x="118664" y="15156"/>
                </a:cubicBezTo>
                <a:cubicBezTo>
                  <a:pt x="162963" y="25001"/>
                  <a:pt x="210972" y="24395"/>
                  <a:pt x="251560" y="44692"/>
                </a:cubicBezTo>
                <a:cubicBezTo>
                  <a:pt x="265483" y="51655"/>
                  <a:pt x="258767" y="75389"/>
                  <a:pt x="266326" y="88997"/>
                </a:cubicBezTo>
                <a:cubicBezTo>
                  <a:pt x="283563" y="120028"/>
                  <a:pt x="305703" y="148070"/>
                  <a:pt x="325391" y="177606"/>
                </a:cubicBezTo>
                <a:cubicBezTo>
                  <a:pt x="331496" y="186765"/>
                  <a:pt x="335235" y="197297"/>
                  <a:pt x="340157" y="207143"/>
                </a:cubicBezTo>
              </a:path>
            </a:pathLst>
          </a:custGeom>
          <a:ln w="76200" cmpd="sng">
            <a:solidFill>
              <a:srgbClr val="660066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5" name="Freeform 14"/>
          <p:cNvSpPr/>
          <p:nvPr/>
        </p:nvSpPr>
        <p:spPr>
          <a:xfrm>
            <a:off x="1401202" y="3531665"/>
            <a:ext cx="749374" cy="692585"/>
          </a:xfrm>
          <a:custGeom>
            <a:avLst/>
            <a:gdLst>
              <a:gd name="connsiteX0" fmla="*/ 0 w 1374783"/>
              <a:gd name="connsiteY0" fmla="*/ 1270600 h 1270600"/>
              <a:gd name="connsiteX1" fmla="*/ 177195 w 1374783"/>
              <a:gd name="connsiteY1" fmla="*/ 1255831 h 1270600"/>
              <a:gd name="connsiteX2" fmla="*/ 221493 w 1374783"/>
              <a:gd name="connsiteY2" fmla="*/ 1226295 h 1270600"/>
              <a:gd name="connsiteX3" fmla="*/ 324857 w 1374783"/>
              <a:gd name="connsiteY3" fmla="*/ 1137686 h 1270600"/>
              <a:gd name="connsiteX4" fmla="*/ 354390 w 1374783"/>
              <a:gd name="connsiteY4" fmla="*/ 1093381 h 1270600"/>
              <a:gd name="connsiteX5" fmla="*/ 457753 w 1374783"/>
              <a:gd name="connsiteY5" fmla="*/ 1004771 h 1270600"/>
              <a:gd name="connsiteX6" fmla="*/ 575883 w 1374783"/>
              <a:gd name="connsiteY6" fmla="*/ 901394 h 1270600"/>
              <a:gd name="connsiteX7" fmla="*/ 634948 w 1374783"/>
              <a:gd name="connsiteY7" fmla="*/ 812784 h 1270600"/>
              <a:gd name="connsiteX8" fmla="*/ 664481 w 1374783"/>
              <a:gd name="connsiteY8" fmla="*/ 783248 h 1270600"/>
              <a:gd name="connsiteX9" fmla="*/ 694013 w 1374783"/>
              <a:gd name="connsiteY9" fmla="*/ 738943 h 1270600"/>
              <a:gd name="connsiteX10" fmla="*/ 767845 w 1374783"/>
              <a:gd name="connsiteY10" fmla="*/ 665102 h 1270600"/>
              <a:gd name="connsiteX11" fmla="*/ 797377 w 1374783"/>
              <a:gd name="connsiteY11" fmla="*/ 635565 h 1270600"/>
              <a:gd name="connsiteX12" fmla="*/ 856442 w 1374783"/>
              <a:gd name="connsiteY12" fmla="*/ 546956 h 1270600"/>
              <a:gd name="connsiteX13" fmla="*/ 885975 w 1374783"/>
              <a:gd name="connsiteY13" fmla="*/ 502651 h 1270600"/>
              <a:gd name="connsiteX14" fmla="*/ 930273 w 1374783"/>
              <a:gd name="connsiteY14" fmla="*/ 473115 h 1270600"/>
              <a:gd name="connsiteX15" fmla="*/ 1033637 w 1374783"/>
              <a:gd name="connsiteY15" fmla="*/ 325433 h 1270600"/>
              <a:gd name="connsiteX16" fmla="*/ 1077936 w 1374783"/>
              <a:gd name="connsiteY16" fmla="*/ 295896 h 1270600"/>
              <a:gd name="connsiteX17" fmla="*/ 1151767 w 1374783"/>
              <a:gd name="connsiteY17" fmla="*/ 281128 h 1270600"/>
              <a:gd name="connsiteX18" fmla="*/ 1181300 w 1374783"/>
              <a:gd name="connsiteY18" fmla="*/ 251591 h 1270600"/>
              <a:gd name="connsiteX19" fmla="*/ 1269897 w 1374783"/>
              <a:gd name="connsiteY19" fmla="*/ 222055 h 1270600"/>
              <a:gd name="connsiteX20" fmla="*/ 1299430 w 1374783"/>
              <a:gd name="connsiteY20" fmla="*/ 192518 h 1270600"/>
              <a:gd name="connsiteX21" fmla="*/ 1343728 w 1374783"/>
              <a:gd name="connsiteY21" fmla="*/ 162982 h 1270600"/>
              <a:gd name="connsiteX22" fmla="*/ 1314196 w 1374783"/>
              <a:gd name="connsiteY22" fmla="*/ 118677 h 1270600"/>
              <a:gd name="connsiteX23" fmla="*/ 1225598 w 1374783"/>
              <a:gd name="connsiteY23" fmla="*/ 103909 h 1270600"/>
              <a:gd name="connsiteX24" fmla="*/ 1166533 w 1374783"/>
              <a:gd name="connsiteY24" fmla="*/ 89141 h 1270600"/>
              <a:gd name="connsiteX25" fmla="*/ 1107468 w 1374783"/>
              <a:gd name="connsiteY25" fmla="*/ 30068 h 1270600"/>
              <a:gd name="connsiteX26" fmla="*/ 1077936 w 1374783"/>
              <a:gd name="connsiteY26" fmla="*/ 531 h 1270600"/>
              <a:gd name="connsiteX27" fmla="*/ 1166533 w 1374783"/>
              <a:gd name="connsiteY27" fmla="*/ 30068 h 1270600"/>
              <a:gd name="connsiteX28" fmla="*/ 1284663 w 1374783"/>
              <a:gd name="connsiteY28" fmla="*/ 118677 h 1270600"/>
              <a:gd name="connsiteX29" fmla="*/ 1328962 w 1374783"/>
              <a:gd name="connsiteY29" fmla="*/ 133445 h 1270600"/>
              <a:gd name="connsiteX30" fmla="*/ 1358495 w 1374783"/>
              <a:gd name="connsiteY30" fmla="*/ 458347 h 1270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374783" h="1270600">
                <a:moveTo>
                  <a:pt x="0" y="1270600"/>
                </a:moveTo>
                <a:cubicBezTo>
                  <a:pt x="59065" y="1265677"/>
                  <a:pt x="119076" y="1267456"/>
                  <a:pt x="177195" y="1255831"/>
                </a:cubicBezTo>
                <a:cubicBezTo>
                  <a:pt x="194598" y="1252350"/>
                  <a:pt x="207052" y="1236611"/>
                  <a:pt x="221493" y="1226295"/>
                </a:cubicBezTo>
                <a:cubicBezTo>
                  <a:pt x="261749" y="1197537"/>
                  <a:pt x="293292" y="1175569"/>
                  <a:pt x="324857" y="1137686"/>
                </a:cubicBezTo>
                <a:cubicBezTo>
                  <a:pt x="336219" y="1124050"/>
                  <a:pt x="343029" y="1107017"/>
                  <a:pt x="354390" y="1093381"/>
                </a:cubicBezTo>
                <a:cubicBezTo>
                  <a:pt x="405130" y="1032485"/>
                  <a:pt x="394898" y="1060649"/>
                  <a:pt x="457753" y="1004771"/>
                </a:cubicBezTo>
                <a:cubicBezTo>
                  <a:pt x="587321" y="889584"/>
                  <a:pt x="480605" y="964922"/>
                  <a:pt x="575883" y="901394"/>
                </a:cubicBezTo>
                <a:cubicBezTo>
                  <a:pt x="595571" y="871857"/>
                  <a:pt x="609849" y="837886"/>
                  <a:pt x="634948" y="812784"/>
                </a:cubicBezTo>
                <a:cubicBezTo>
                  <a:pt x="644792" y="802939"/>
                  <a:pt x="655784" y="794120"/>
                  <a:pt x="664481" y="783248"/>
                </a:cubicBezTo>
                <a:cubicBezTo>
                  <a:pt x="675567" y="769388"/>
                  <a:pt x="682326" y="752301"/>
                  <a:pt x="694013" y="738943"/>
                </a:cubicBezTo>
                <a:cubicBezTo>
                  <a:pt x="716932" y="712747"/>
                  <a:pt x="743235" y="689716"/>
                  <a:pt x="767845" y="665102"/>
                </a:cubicBezTo>
                <a:cubicBezTo>
                  <a:pt x="777689" y="655256"/>
                  <a:pt x="791151" y="648018"/>
                  <a:pt x="797377" y="635565"/>
                </a:cubicBezTo>
                <a:cubicBezTo>
                  <a:pt x="856905" y="516496"/>
                  <a:pt x="796312" y="622129"/>
                  <a:pt x="856442" y="546956"/>
                </a:cubicBezTo>
                <a:cubicBezTo>
                  <a:pt x="867529" y="533096"/>
                  <a:pt x="873426" y="515202"/>
                  <a:pt x="885975" y="502651"/>
                </a:cubicBezTo>
                <a:cubicBezTo>
                  <a:pt x="898523" y="490101"/>
                  <a:pt x="915507" y="482960"/>
                  <a:pt x="930273" y="473115"/>
                </a:cubicBezTo>
                <a:cubicBezTo>
                  <a:pt x="939925" y="458635"/>
                  <a:pt x="1011768" y="347305"/>
                  <a:pt x="1033637" y="325433"/>
                </a:cubicBezTo>
                <a:cubicBezTo>
                  <a:pt x="1046186" y="312883"/>
                  <a:pt x="1061319" y="302128"/>
                  <a:pt x="1077936" y="295896"/>
                </a:cubicBezTo>
                <a:cubicBezTo>
                  <a:pt x="1101435" y="287082"/>
                  <a:pt x="1127157" y="286051"/>
                  <a:pt x="1151767" y="281128"/>
                </a:cubicBezTo>
                <a:cubicBezTo>
                  <a:pt x="1161611" y="271282"/>
                  <a:pt x="1168847" y="257818"/>
                  <a:pt x="1181300" y="251591"/>
                </a:cubicBezTo>
                <a:cubicBezTo>
                  <a:pt x="1209143" y="237668"/>
                  <a:pt x="1269897" y="222055"/>
                  <a:pt x="1269897" y="222055"/>
                </a:cubicBezTo>
                <a:cubicBezTo>
                  <a:pt x="1279741" y="212209"/>
                  <a:pt x="1288559" y="201216"/>
                  <a:pt x="1299430" y="192518"/>
                </a:cubicBezTo>
                <a:cubicBezTo>
                  <a:pt x="1313288" y="181430"/>
                  <a:pt x="1340248" y="180385"/>
                  <a:pt x="1343728" y="162982"/>
                </a:cubicBezTo>
                <a:cubicBezTo>
                  <a:pt x="1347208" y="145578"/>
                  <a:pt x="1330070" y="126615"/>
                  <a:pt x="1314196" y="118677"/>
                </a:cubicBezTo>
                <a:cubicBezTo>
                  <a:pt x="1287417" y="105286"/>
                  <a:pt x="1254957" y="109781"/>
                  <a:pt x="1225598" y="103909"/>
                </a:cubicBezTo>
                <a:cubicBezTo>
                  <a:pt x="1205698" y="99928"/>
                  <a:pt x="1186221" y="94064"/>
                  <a:pt x="1166533" y="89141"/>
                </a:cubicBezTo>
                <a:lnTo>
                  <a:pt x="1107468" y="30068"/>
                </a:lnTo>
                <a:cubicBezTo>
                  <a:pt x="1097624" y="20222"/>
                  <a:pt x="1064728" y="-3872"/>
                  <a:pt x="1077936" y="531"/>
                </a:cubicBezTo>
                <a:lnTo>
                  <a:pt x="1166533" y="30068"/>
                </a:lnTo>
                <a:cubicBezTo>
                  <a:pt x="1201514" y="65053"/>
                  <a:pt x="1234576" y="101980"/>
                  <a:pt x="1284663" y="118677"/>
                </a:cubicBezTo>
                <a:lnTo>
                  <a:pt x="1328962" y="133445"/>
                </a:lnTo>
                <a:cubicBezTo>
                  <a:pt x="1410373" y="255577"/>
                  <a:pt x="1358495" y="160001"/>
                  <a:pt x="1358495" y="458347"/>
                </a:cubicBezTo>
              </a:path>
            </a:pathLst>
          </a:custGeom>
          <a:ln w="76200" cmpd="sng">
            <a:solidFill>
              <a:srgbClr val="660066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6" name="Freeform 15"/>
          <p:cNvSpPr/>
          <p:nvPr/>
        </p:nvSpPr>
        <p:spPr>
          <a:xfrm>
            <a:off x="1401202" y="2596100"/>
            <a:ext cx="676105" cy="394725"/>
          </a:xfrm>
          <a:custGeom>
            <a:avLst/>
            <a:gdLst>
              <a:gd name="connsiteX0" fmla="*/ 0 w 1240365"/>
              <a:gd name="connsiteY0" fmla="*/ 477 h 724152"/>
              <a:gd name="connsiteX1" fmla="*/ 73832 w 1240365"/>
              <a:gd name="connsiteY1" fmla="*/ 59550 h 724152"/>
              <a:gd name="connsiteX2" fmla="*/ 44299 w 1240365"/>
              <a:gd name="connsiteY2" fmla="*/ 477 h 724152"/>
              <a:gd name="connsiteX3" fmla="*/ 29533 w 1240365"/>
              <a:gd name="connsiteY3" fmla="*/ 44782 h 724152"/>
              <a:gd name="connsiteX4" fmla="*/ 73832 w 1240365"/>
              <a:gd name="connsiteY4" fmla="*/ 59550 h 724152"/>
              <a:gd name="connsiteX5" fmla="*/ 177195 w 1240365"/>
              <a:gd name="connsiteY5" fmla="*/ 89086 h 724152"/>
              <a:gd name="connsiteX6" fmla="*/ 221494 w 1240365"/>
              <a:gd name="connsiteY6" fmla="*/ 118623 h 724152"/>
              <a:gd name="connsiteX7" fmla="*/ 280559 w 1240365"/>
              <a:gd name="connsiteY7" fmla="*/ 162927 h 724152"/>
              <a:gd name="connsiteX8" fmla="*/ 324858 w 1240365"/>
              <a:gd name="connsiteY8" fmla="*/ 192464 h 724152"/>
              <a:gd name="connsiteX9" fmla="*/ 383923 w 1240365"/>
              <a:gd name="connsiteY9" fmla="*/ 236769 h 724152"/>
              <a:gd name="connsiteX10" fmla="*/ 502053 w 1240365"/>
              <a:gd name="connsiteY10" fmla="*/ 295842 h 724152"/>
              <a:gd name="connsiteX11" fmla="*/ 561118 w 1240365"/>
              <a:gd name="connsiteY11" fmla="*/ 340146 h 724152"/>
              <a:gd name="connsiteX12" fmla="*/ 605417 w 1240365"/>
              <a:gd name="connsiteY12" fmla="*/ 354915 h 724152"/>
              <a:gd name="connsiteX13" fmla="*/ 664482 w 1240365"/>
              <a:gd name="connsiteY13" fmla="*/ 384451 h 724152"/>
              <a:gd name="connsiteX14" fmla="*/ 797378 w 1240365"/>
              <a:gd name="connsiteY14" fmla="*/ 487829 h 724152"/>
              <a:gd name="connsiteX15" fmla="*/ 915508 w 1240365"/>
              <a:gd name="connsiteY15" fmla="*/ 532133 h 724152"/>
              <a:gd name="connsiteX16" fmla="*/ 959807 w 1240365"/>
              <a:gd name="connsiteY16" fmla="*/ 561670 h 724152"/>
              <a:gd name="connsiteX17" fmla="*/ 1033638 w 1240365"/>
              <a:gd name="connsiteY17" fmla="*/ 605975 h 724152"/>
              <a:gd name="connsiteX18" fmla="*/ 1077937 w 1240365"/>
              <a:gd name="connsiteY18" fmla="*/ 635511 h 724152"/>
              <a:gd name="connsiteX19" fmla="*/ 1122235 w 1240365"/>
              <a:gd name="connsiteY19" fmla="*/ 650279 h 724152"/>
              <a:gd name="connsiteX20" fmla="*/ 1225599 w 1240365"/>
              <a:gd name="connsiteY20" fmla="*/ 694584 h 724152"/>
              <a:gd name="connsiteX21" fmla="*/ 1240365 w 1240365"/>
              <a:gd name="connsiteY21" fmla="*/ 650279 h 724152"/>
              <a:gd name="connsiteX22" fmla="*/ 1225599 w 1240365"/>
              <a:gd name="connsiteY22" fmla="*/ 591206 h 724152"/>
              <a:gd name="connsiteX23" fmla="*/ 1196067 w 1240365"/>
              <a:gd name="connsiteY23" fmla="*/ 517365 h 724152"/>
              <a:gd name="connsiteX24" fmla="*/ 1181300 w 1240365"/>
              <a:gd name="connsiteY24" fmla="*/ 428756 h 724152"/>
              <a:gd name="connsiteX25" fmla="*/ 1196067 w 1240365"/>
              <a:gd name="connsiteY25" fmla="*/ 576438 h 724152"/>
              <a:gd name="connsiteX26" fmla="*/ 945040 w 1240365"/>
              <a:gd name="connsiteY26" fmla="*/ 694584 h 724152"/>
              <a:gd name="connsiteX27" fmla="*/ 871209 w 1240365"/>
              <a:gd name="connsiteY27" fmla="*/ 724120 h 724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240365" h="724152">
                <a:moveTo>
                  <a:pt x="0" y="477"/>
                </a:moveTo>
                <a:cubicBezTo>
                  <a:pt x="24611" y="20168"/>
                  <a:pt x="42313" y="59550"/>
                  <a:pt x="73832" y="59550"/>
                </a:cubicBezTo>
                <a:cubicBezTo>
                  <a:pt x="95847" y="59550"/>
                  <a:pt x="65184" y="7439"/>
                  <a:pt x="44299" y="477"/>
                </a:cubicBezTo>
                <a:cubicBezTo>
                  <a:pt x="29531" y="-4446"/>
                  <a:pt x="34455" y="30014"/>
                  <a:pt x="29533" y="44782"/>
                </a:cubicBezTo>
                <a:cubicBezTo>
                  <a:pt x="44299" y="49705"/>
                  <a:pt x="58923" y="55077"/>
                  <a:pt x="73832" y="59550"/>
                </a:cubicBezTo>
                <a:cubicBezTo>
                  <a:pt x="108154" y="69848"/>
                  <a:pt x="143925" y="75776"/>
                  <a:pt x="177195" y="89086"/>
                </a:cubicBezTo>
                <a:cubicBezTo>
                  <a:pt x="193673" y="95678"/>
                  <a:pt x="207053" y="108306"/>
                  <a:pt x="221494" y="118623"/>
                </a:cubicBezTo>
                <a:cubicBezTo>
                  <a:pt x="241520" y="132929"/>
                  <a:pt x="260533" y="148621"/>
                  <a:pt x="280559" y="162927"/>
                </a:cubicBezTo>
                <a:cubicBezTo>
                  <a:pt x="295000" y="173244"/>
                  <a:pt x="310417" y="182147"/>
                  <a:pt x="324858" y="192464"/>
                </a:cubicBezTo>
                <a:cubicBezTo>
                  <a:pt x="344884" y="206771"/>
                  <a:pt x="362665" y="224367"/>
                  <a:pt x="383923" y="236769"/>
                </a:cubicBezTo>
                <a:cubicBezTo>
                  <a:pt x="421950" y="258955"/>
                  <a:pt x="466834" y="269425"/>
                  <a:pt x="502053" y="295842"/>
                </a:cubicBezTo>
                <a:cubicBezTo>
                  <a:pt x="521741" y="310610"/>
                  <a:pt x="539750" y="327934"/>
                  <a:pt x="561118" y="340146"/>
                </a:cubicBezTo>
                <a:cubicBezTo>
                  <a:pt x="574632" y="347869"/>
                  <a:pt x="591110" y="348783"/>
                  <a:pt x="605417" y="354915"/>
                </a:cubicBezTo>
                <a:cubicBezTo>
                  <a:pt x="625649" y="363587"/>
                  <a:pt x="644794" y="374606"/>
                  <a:pt x="664482" y="384451"/>
                </a:cubicBezTo>
                <a:cubicBezTo>
                  <a:pt x="702703" y="422678"/>
                  <a:pt x="744389" y="470164"/>
                  <a:pt x="797378" y="487829"/>
                </a:cubicBezTo>
                <a:cubicBezTo>
                  <a:pt x="835718" y="500610"/>
                  <a:pt x="880195" y="514474"/>
                  <a:pt x="915508" y="532133"/>
                </a:cubicBezTo>
                <a:cubicBezTo>
                  <a:pt x="931382" y="540071"/>
                  <a:pt x="944758" y="552263"/>
                  <a:pt x="959807" y="561670"/>
                </a:cubicBezTo>
                <a:cubicBezTo>
                  <a:pt x="984145" y="576883"/>
                  <a:pt x="1009300" y="590762"/>
                  <a:pt x="1033638" y="605975"/>
                </a:cubicBezTo>
                <a:cubicBezTo>
                  <a:pt x="1048687" y="615382"/>
                  <a:pt x="1062064" y="627573"/>
                  <a:pt x="1077937" y="635511"/>
                </a:cubicBezTo>
                <a:cubicBezTo>
                  <a:pt x="1091858" y="642473"/>
                  <a:pt x="1107469" y="645356"/>
                  <a:pt x="1122235" y="650279"/>
                </a:cubicBezTo>
                <a:cubicBezTo>
                  <a:pt x="1142768" y="663970"/>
                  <a:pt x="1195801" y="706505"/>
                  <a:pt x="1225599" y="694584"/>
                </a:cubicBezTo>
                <a:cubicBezTo>
                  <a:pt x="1240052" y="688802"/>
                  <a:pt x="1235443" y="665047"/>
                  <a:pt x="1240365" y="650279"/>
                </a:cubicBezTo>
                <a:cubicBezTo>
                  <a:pt x="1235443" y="630588"/>
                  <a:pt x="1232017" y="610462"/>
                  <a:pt x="1225599" y="591206"/>
                </a:cubicBezTo>
                <a:cubicBezTo>
                  <a:pt x="1217217" y="566057"/>
                  <a:pt x="1203041" y="542940"/>
                  <a:pt x="1196067" y="517365"/>
                </a:cubicBezTo>
                <a:cubicBezTo>
                  <a:pt x="1188189" y="488476"/>
                  <a:pt x="1181300" y="398812"/>
                  <a:pt x="1181300" y="428756"/>
                </a:cubicBezTo>
                <a:cubicBezTo>
                  <a:pt x="1181300" y="478229"/>
                  <a:pt x="1191145" y="527211"/>
                  <a:pt x="1196067" y="576438"/>
                </a:cubicBezTo>
                <a:cubicBezTo>
                  <a:pt x="1168615" y="768621"/>
                  <a:pt x="1219503" y="653410"/>
                  <a:pt x="945040" y="694584"/>
                </a:cubicBezTo>
                <a:cubicBezTo>
                  <a:pt x="733482" y="726321"/>
                  <a:pt x="941100" y="724120"/>
                  <a:pt x="871209" y="724120"/>
                </a:cubicBezTo>
              </a:path>
            </a:pathLst>
          </a:custGeom>
          <a:ln w="76200" cmpd="sng">
            <a:solidFill>
              <a:srgbClr val="660066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7" name="Freeform 16"/>
          <p:cNvSpPr/>
          <p:nvPr/>
        </p:nvSpPr>
        <p:spPr>
          <a:xfrm>
            <a:off x="3095839" y="1933660"/>
            <a:ext cx="526404" cy="859803"/>
          </a:xfrm>
          <a:custGeom>
            <a:avLst/>
            <a:gdLst>
              <a:gd name="connsiteX0" fmla="*/ 518571 w 518571"/>
              <a:gd name="connsiteY0" fmla="*/ 0 h 665345"/>
              <a:gd name="connsiteX1" fmla="*/ 459506 w 518571"/>
              <a:gd name="connsiteY1" fmla="*/ 88609 h 665345"/>
              <a:gd name="connsiteX2" fmla="*/ 370909 w 518571"/>
              <a:gd name="connsiteY2" fmla="*/ 191987 h 665345"/>
              <a:gd name="connsiteX3" fmla="*/ 311844 w 518571"/>
              <a:gd name="connsiteY3" fmla="*/ 310133 h 665345"/>
              <a:gd name="connsiteX4" fmla="*/ 282311 w 518571"/>
              <a:gd name="connsiteY4" fmla="*/ 369206 h 665345"/>
              <a:gd name="connsiteX5" fmla="*/ 252779 w 518571"/>
              <a:gd name="connsiteY5" fmla="*/ 457815 h 665345"/>
              <a:gd name="connsiteX6" fmla="*/ 238013 w 518571"/>
              <a:gd name="connsiteY6" fmla="*/ 516888 h 665345"/>
              <a:gd name="connsiteX7" fmla="*/ 208480 w 518571"/>
              <a:gd name="connsiteY7" fmla="*/ 561193 h 665345"/>
              <a:gd name="connsiteX8" fmla="*/ 193714 w 518571"/>
              <a:gd name="connsiteY8" fmla="*/ 635034 h 665345"/>
              <a:gd name="connsiteX9" fmla="*/ 164181 w 518571"/>
              <a:gd name="connsiteY9" fmla="*/ 664570 h 665345"/>
              <a:gd name="connsiteX10" fmla="*/ 119883 w 518571"/>
              <a:gd name="connsiteY10" fmla="*/ 605497 h 665345"/>
              <a:gd name="connsiteX11" fmla="*/ 46051 w 518571"/>
              <a:gd name="connsiteY11" fmla="*/ 516888 h 665345"/>
              <a:gd name="connsiteX12" fmla="*/ 16519 w 518571"/>
              <a:gd name="connsiteY12" fmla="*/ 457815 h 665345"/>
              <a:gd name="connsiteX13" fmla="*/ 1753 w 518571"/>
              <a:gd name="connsiteY13" fmla="*/ 413510 h 665345"/>
              <a:gd name="connsiteX14" fmla="*/ 31285 w 518571"/>
              <a:gd name="connsiteY14" fmla="*/ 487352 h 665345"/>
              <a:gd name="connsiteX15" fmla="*/ 75584 w 518571"/>
              <a:gd name="connsiteY15" fmla="*/ 575961 h 665345"/>
              <a:gd name="connsiteX16" fmla="*/ 119883 w 518571"/>
              <a:gd name="connsiteY16" fmla="*/ 605497 h 665345"/>
              <a:gd name="connsiteX17" fmla="*/ 178948 w 518571"/>
              <a:gd name="connsiteY17" fmla="*/ 664570 h 665345"/>
              <a:gd name="connsiteX18" fmla="*/ 267545 w 518571"/>
              <a:gd name="connsiteY18" fmla="*/ 605497 h 665345"/>
              <a:gd name="connsiteX19" fmla="*/ 356143 w 518571"/>
              <a:gd name="connsiteY19" fmla="*/ 561193 h 665345"/>
              <a:gd name="connsiteX20" fmla="*/ 444740 w 518571"/>
              <a:gd name="connsiteY20" fmla="*/ 561193 h 665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518571" h="665345">
                <a:moveTo>
                  <a:pt x="518571" y="0"/>
                </a:moveTo>
                <a:cubicBezTo>
                  <a:pt x="498883" y="29536"/>
                  <a:pt x="480802" y="60210"/>
                  <a:pt x="459506" y="88609"/>
                </a:cubicBezTo>
                <a:cubicBezTo>
                  <a:pt x="386956" y="185356"/>
                  <a:pt x="485606" y="5580"/>
                  <a:pt x="370909" y="191987"/>
                </a:cubicBezTo>
                <a:cubicBezTo>
                  <a:pt x="347836" y="229486"/>
                  <a:pt x="331532" y="270751"/>
                  <a:pt x="311844" y="310133"/>
                </a:cubicBezTo>
                <a:cubicBezTo>
                  <a:pt x="302000" y="329824"/>
                  <a:pt x="289272" y="348321"/>
                  <a:pt x="282311" y="369206"/>
                </a:cubicBezTo>
                <a:cubicBezTo>
                  <a:pt x="272467" y="398742"/>
                  <a:pt x="260329" y="427611"/>
                  <a:pt x="252779" y="457815"/>
                </a:cubicBezTo>
                <a:cubicBezTo>
                  <a:pt x="247857" y="477506"/>
                  <a:pt x="246007" y="498232"/>
                  <a:pt x="238013" y="516888"/>
                </a:cubicBezTo>
                <a:cubicBezTo>
                  <a:pt x="231022" y="533202"/>
                  <a:pt x="218324" y="546425"/>
                  <a:pt x="208480" y="561193"/>
                </a:cubicBezTo>
                <a:cubicBezTo>
                  <a:pt x="203558" y="585807"/>
                  <a:pt x="203601" y="611962"/>
                  <a:pt x="193714" y="635034"/>
                </a:cubicBezTo>
                <a:cubicBezTo>
                  <a:pt x="188230" y="647831"/>
                  <a:pt x="177108" y="669741"/>
                  <a:pt x="164181" y="664570"/>
                </a:cubicBezTo>
                <a:cubicBezTo>
                  <a:pt x="141329" y="655428"/>
                  <a:pt x="135638" y="624406"/>
                  <a:pt x="119883" y="605497"/>
                </a:cubicBezTo>
                <a:cubicBezTo>
                  <a:pt x="69332" y="544828"/>
                  <a:pt x="105093" y="611368"/>
                  <a:pt x="46051" y="516888"/>
                </a:cubicBezTo>
                <a:cubicBezTo>
                  <a:pt x="34384" y="498219"/>
                  <a:pt x="25190" y="478050"/>
                  <a:pt x="16519" y="457815"/>
                </a:cubicBezTo>
                <a:cubicBezTo>
                  <a:pt x="10388" y="443506"/>
                  <a:pt x="-5208" y="399586"/>
                  <a:pt x="1753" y="413510"/>
                </a:cubicBezTo>
                <a:cubicBezTo>
                  <a:pt x="13607" y="437222"/>
                  <a:pt x="21978" y="462530"/>
                  <a:pt x="31285" y="487352"/>
                </a:cubicBezTo>
                <a:cubicBezTo>
                  <a:pt x="45696" y="525787"/>
                  <a:pt x="44220" y="544594"/>
                  <a:pt x="75584" y="575961"/>
                </a:cubicBezTo>
                <a:cubicBezTo>
                  <a:pt x="88133" y="588511"/>
                  <a:pt x="106409" y="593946"/>
                  <a:pt x="119883" y="605497"/>
                </a:cubicBezTo>
                <a:cubicBezTo>
                  <a:pt x="141024" y="623620"/>
                  <a:pt x="178948" y="664570"/>
                  <a:pt x="178948" y="664570"/>
                </a:cubicBezTo>
                <a:cubicBezTo>
                  <a:pt x="262921" y="580586"/>
                  <a:pt x="182066" y="648242"/>
                  <a:pt x="267545" y="605497"/>
                </a:cubicBezTo>
                <a:cubicBezTo>
                  <a:pt x="309497" y="584518"/>
                  <a:pt x="308424" y="566496"/>
                  <a:pt x="356143" y="561193"/>
                </a:cubicBezTo>
                <a:cubicBezTo>
                  <a:pt x="385495" y="557931"/>
                  <a:pt x="415208" y="561193"/>
                  <a:pt x="444740" y="561193"/>
                </a:cubicBezTo>
              </a:path>
            </a:pathLst>
          </a:custGeom>
          <a:ln w="76200" cmpd="sng">
            <a:solidFill>
              <a:srgbClr val="660066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2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Neuron</a:t>
            </a:r>
          </a:p>
        </p:txBody>
      </p:sp>
      <p:sp>
        <p:nvSpPr>
          <p:cNvPr id="2" name="Oval 1"/>
          <p:cNvSpPr/>
          <p:nvPr/>
        </p:nvSpPr>
        <p:spPr>
          <a:xfrm>
            <a:off x="2337746" y="3069896"/>
            <a:ext cx="758093" cy="758093"/>
          </a:xfrm>
          <a:prstGeom prst="ellipse">
            <a:avLst/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05913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290" y="1664708"/>
            <a:ext cx="8234031" cy="4583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Freeform 13"/>
          <p:cNvSpPr/>
          <p:nvPr/>
        </p:nvSpPr>
        <p:spPr>
          <a:xfrm>
            <a:off x="2488938" y="4224250"/>
            <a:ext cx="185415" cy="669554"/>
          </a:xfrm>
          <a:custGeom>
            <a:avLst/>
            <a:gdLst>
              <a:gd name="connsiteX0" fmla="*/ 44832 w 340157"/>
              <a:gd name="connsiteY0" fmla="*/ 1196614 h 1228347"/>
              <a:gd name="connsiteX1" fmla="*/ 118664 w 340157"/>
              <a:gd name="connsiteY1" fmla="*/ 1152310 h 1228347"/>
              <a:gd name="connsiteX2" fmla="*/ 133430 w 340157"/>
              <a:gd name="connsiteY2" fmla="*/ 1108005 h 1228347"/>
              <a:gd name="connsiteX3" fmla="*/ 15300 w 340157"/>
              <a:gd name="connsiteY3" fmla="*/ 1137542 h 1228347"/>
              <a:gd name="connsiteX4" fmla="*/ 534 w 340157"/>
              <a:gd name="connsiteY4" fmla="*/ 1196614 h 1228347"/>
              <a:gd name="connsiteX5" fmla="*/ 30066 w 340157"/>
              <a:gd name="connsiteY5" fmla="*/ 1226151 h 1228347"/>
              <a:gd name="connsiteX6" fmla="*/ 74365 w 340157"/>
              <a:gd name="connsiteY6" fmla="*/ 1078469 h 1228347"/>
              <a:gd name="connsiteX7" fmla="*/ 89131 w 340157"/>
              <a:gd name="connsiteY7" fmla="*/ 1004627 h 1228347"/>
              <a:gd name="connsiteX8" fmla="*/ 103897 w 340157"/>
              <a:gd name="connsiteY8" fmla="*/ 842177 h 1228347"/>
              <a:gd name="connsiteX9" fmla="*/ 133430 w 340157"/>
              <a:gd name="connsiteY9" fmla="*/ 650190 h 1228347"/>
              <a:gd name="connsiteX10" fmla="*/ 148196 w 340157"/>
              <a:gd name="connsiteY10" fmla="*/ 576349 h 1228347"/>
              <a:gd name="connsiteX11" fmla="*/ 162962 w 340157"/>
              <a:gd name="connsiteY11" fmla="*/ 472971 h 1228347"/>
              <a:gd name="connsiteX12" fmla="*/ 177729 w 340157"/>
              <a:gd name="connsiteY12" fmla="*/ 428666 h 1228347"/>
              <a:gd name="connsiteX13" fmla="*/ 207261 w 340157"/>
              <a:gd name="connsiteY13" fmla="*/ 310520 h 1228347"/>
              <a:gd name="connsiteX14" fmla="*/ 236794 w 340157"/>
              <a:gd name="connsiteY14" fmla="*/ 162838 h 1228347"/>
              <a:gd name="connsiteX15" fmla="*/ 266326 w 340157"/>
              <a:gd name="connsiteY15" fmla="*/ 29924 h 1228347"/>
              <a:gd name="connsiteX16" fmla="*/ 236794 w 340157"/>
              <a:gd name="connsiteY16" fmla="*/ 387 h 1228347"/>
              <a:gd name="connsiteX17" fmla="*/ 148196 w 340157"/>
              <a:gd name="connsiteY17" fmla="*/ 44692 h 1228347"/>
              <a:gd name="connsiteX18" fmla="*/ 118664 w 340157"/>
              <a:gd name="connsiteY18" fmla="*/ 88997 h 1228347"/>
              <a:gd name="connsiteX19" fmla="*/ 74365 w 340157"/>
              <a:gd name="connsiteY19" fmla="*/ 118533 h 1228347"/>
              <a:gd name="connsiteX20" fmla="*/ 118664 w 340157"/>
              <a:gd name="connsiteY20" fmla="*/ 15156 h 1228347"/>
              <a:gd name="connsiteX21" fmla="*/ 251560 w 340157"/>
              <a:gd name="connsiteY21" fmla="*/ 44692 h 1228347"/>
              <a:gd name="connsiteX22" fmla="*/ 266326 w 340157"/>
              <a:gd name="connsiteY22" fmla="*/ 88997 h 1228347"/>
              <a:gd name="connsiteX23" fmla="*/ 325391 w 340157"/>
              <a:gd name="connsiteY23" fmla="*/ 177606 h 1228347"/>
              <a:gd name="connsiteX24" fmla="*/ 340157 w 340157"/>
              <a:gd name="connsiteY24" fmla="*/ 207143 h 12283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40157" h="1228347">
                <a:moveTo>
                  <a:pt x="44832" y="1196614"/>
                </a:moveTo>
                <a:cubicBezTo>
                  <a:pt x="69443" y="1181846"/>
                  <a:pt x="98370" y="1172606"/>
                  <a:pt x="118664" y="1152310"/>
                </a:cubicBezTo>
                <a:cubicBezTo>
                  <a:pt x="129671" y="1141302"/>
                  <a:pt x="148840" y="1110207"/>
                  <a:pt x="133430" y="1108005"/>
                </a:cubicBezTo>
                <a:cubicBezTo>
                  <a:pt x="93249" y="1102264"/>
                  <a:pt x="54677" y="1127696"/>
                  <a:pt x="15300" y="1137542"/>
                </a:cubicBezTo>
                <a:cubicBezTo>
                  <a:pt x="10378" y="1157233"/>
                  <a:pt x="-2802" y="1176594"/>
                  <a:pt x="534" y="1196614"/>
                </a:cubicBezTo>
                <a:cubicBezTo>
                  <a:pt x="2823" y="1210347"/>
                  <a:pt x="20222" y="1235996"/>
                  <a:pt x="30066" y="1226151"/>
                </a:cubicBezTo>
                <a:cubicBezTo>
                  <a:pt x="40584" y="1215631"/>
                  <a:pt x="68629" y="1104285"/>
                  <a:pt x="74365" y="1078469"/>
                </a:cubicBezTo>
                <a:cubicBezTo>
                  <a:pt x="79809" y="1053965"/>
                  <a:pt x="84209" y="1029241"/>
                  <a:pt x="89131" y="1004627"/>
                </a:cubicBezTo>
                <a:cubicBezTo>
                  <a:pt x="94053" y="950477"/>
                  <a:pt x="97893" y="896218"/>
                  <a:pt x="103897" y="842177"/>
                </a:cubicBezTo>
                <a:cubicBezTo>
                  <a:pt x="108636" y="799520"/>
                  <a:pt x="125211" y="695402"/>
                  <a:pt x="133430" y="650190"/>
                </a:cubicBezTo>
                <a:cubicBezTo>
                  <a:pt x="137920" y="625494"/>
                  <a:pt x="144070" y="601109"/>
                  <a:pt x="148196" y="576349"/>
                </a:cubicBezTo>
                <a:cubicBezTo>
                  <a:pt x="153918" y="542013"/>
                  <a:pt x="156136" y="507104"/>
                  <a:pt x="162962" y="472971"/>
                </a:cubicBezTo>
                <a:cubicBezTo>
                  <a:pt x="166015" y="457706"/>
                  <a:pt x="173634" y="443685"/>
                  <a:pt x="177729" y="428666"/>
                </a:cubicBezTo>
                <a:cubicBezTo>
                  <a:pt x="188409" y="389502"/>
                  <a:pt x="200588" y="350562"/>
                  <a:pt x="207261" y="310520"/>
                </a:cubicBezTo>
                <a:cubicBezTo>
                  <a:pt x="236198" y="136874"/>
                  <a:pt x="207421" y="295031"/>
                  <a:pt x="236794" y="162838"/>
                </a:cubicBezTo>
                <a:cubicBezTo>
                  <a:pt x="274297" y="-5947"/>
                  <a:pt x="230306" y="174027"/>
                  <a:pt x="266326" y="29924"/>
                </a:cubicBezTo>
                <a:cubicBezTo>
                  <a:pt x="256482" y="20078"/>
                  <a:pt x="250446" y="3118"/>
                  <a:pt x="236794" y="387"/>
                </a:cubicBezTo>
                <a:cubicBezTo>
                  <a:pt x="213282" y="-4316"/>
                  <a:pt x="162548" y="35123"/>
                  <a:pt x="148196" y="44692"/>
                </a:cubicBezTo>
                <a:cubicBezTo>
                  <a:pt x="138352" y="59460"/>
                  <a:pt x="131213" y="76446"/>
                  <a:pt x="118664" y="88997"/>
                </a:cubicBezTo>
                <a:cubicBezTo>
                  <a:pt x="106115" y="101547"/>
                  <a:pt x="84209" y="133300"/>
                  <a:pt x="74365" y="118533"/>
                </a:cubicBezTo>
                <a:cubicBezTo>
                  <a:pt x="46370" y="76535"/>
                  <a:pt x="96615" y="37207"/>
                  <a:pt x="118664" y="15156"/>
                </a:cubicBezTo>
                <a:cubicBezTo>
                  <a:pt x="162963" y="25001"/>
                  <a:pt x="210972" y="24395"/>
                  <a:pt x="251560" y="44692"/>
                </a:cubicBezTo>
                <a:cubicBezTo>
                  <a:pt x="265483" y="51655"/>
                  <a:pt x="258767" y="75389"/>
                  <a:pt x="266326" y="88997"/>
                </a:cubicBezTo>
                <a:cubicBezTo>
                  <a:pt x="283563" y="120028"/>
                  <a:pt x="305703" y="148070"/>
                  <a:pt x="325391" y="177606"/>
                </a:cubicBezTo>
                <a:cubicBezTo>
                  <a:pt x="331496" y="186765"/>
                  <a:pt x="335235" y="197297"/>
                  <a:pt x="340157" y="207143"/>
                </a:cubicBezTo>
              </a:path>
            </a:pathLst>
          </a:custGeom>
          <a:ln w="76200" cmpd="sng">
            <a:solidFill>
              <a:srgbClr val="660066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5" name="Freeform 14"/>
          <p:cNvSpPr/>
          <p:nvPr/>
        </p:nvSpPr>
        <p:spPr>
          <a:xfrm>
            <a:off x="1401202" y="3531665"/>
            <a:ext cx="749374" cy="692585"/>
          </a:xfrm>
          <a:custGeom>
            <a:avLst/>
            <a:gdLst>
              <a:gd name="connsiteX0" fmla="*/ 0 w 1374783"/>
              <a:gd name="connsiteY0" fmla="*/ 1270600 h 1270600"/>
              <a:gd name="connsiteX1" fmla="*/ 177195 w 1374783"/>
              <a:gd name="connsiteY1" fmla="*/ 1255831 h 1270600"/>
              <a:gd name="connsiteX2" fmla="*/ 221493 w 1374783"/>
              <a:gd name="connsiteY2" fmla="*/ 1226295 h 1270600"/>
              <a:gd name="connsiteX3" fmla="*/ 324857 w 1374783"/>
              <a:gd name="connsiteY3" fmla="*/ 1137686 h 1270600"/>
              <a:gd name="connsiteX4" fmla="*/ 354390 w 1374783"/>
              <a:gd name="connsiteY4" fmla="*/ 1093381 h 1270600"/>
              <a:gd name="connsiteX5" fmla="*/ 457753 w 1374783"/>
              <a:gd name="connsiteY5" fmla="*/ 1004771 h 1270600"/>
              <a:gd name="connsiteX6" fmla="*/ 575883 w 1374783"/>
              <a:gd name="connsiteY6" fmla="*/ 901394 h 1270600"/>
              <a:gd name="connsiteX7" fmla="*/ 634948 w 1374783"/>
              <a:gd name="connsiteY7" fmla="*/ 812784 h 1270600"/>
              <a:gd name="connsiteX8" fmla="*/ 664481 w 1374783"/>
              <a:gd name="connsiteY8" fmla="*/ 783248 h 1270600"/>
              <a:gd name="connsiteX9" fmla="*/ 694013 w 1374783"/>
              <a:gd name="connsiteY9" fmla="*/ 738943 h 1270600"/>
              <a:gd name="connsiteX10" fmla="*/ 767845 w 1374783"/>
              <a:gd name="connsiteY10" fmla="*/ 665102 h 1270600"/>
              <a:gd name="connsiteX11" fmla="*/ 797377 w 1374783"/>
              <a:gd name="connsiteY11" fmla="*/ 635565 h 1270600"/>
              <a:gd name="connsiteX12" fmla="*/ 856442 w 1374783"/>
              <a:gd name="connsiteY12" fmla="*/ 546956 h 1270600"/>
              <a:gd name="connsiteX13" fmla="*/ 885975 w 1374783"/>
              <a:gd name="connsiteY13" fmla="*/ 502651 h 1270600"/>
              <a:gd name="connsiteX14" fmla="*/ 930273 w 1374783"/>
              <a:gd name="connsiteY14" fmla="*/ 473115 h 1270600"/>
              <a:gd name="connsiteX15" fmla="*/ 1033637 w 1374783"/>
              <a:gd name="connsiteY15" fmla="*/ 325433 h 1270600"/>
              <a:gd name="connsiteX16" fmla="*/ 1077936 w 1374783"/>
              <a:gd name="connsiteY16" fmla="*/ 295896 h 1270600"/>
              <a:gd name="connsiteX17" fmla="*/ 1151767 w 1374783"/>
              <a:gd name="connsiteY17" fmla="*/ 281128 h 1270600"/>
              <a:gd name="connsiteX18" fmla="*/ 1181300 w 1374783"/>
              <a:gd name="connsiteY18" fmla="*/ 251591 h 1270600"/>
              <a:gd name="connsiteX19" fmla="*/ 1269897 w 1374783"/>
              <a:gd name="connsiteY19" fmla="*/ 222055 h 1270600"/>
              <a:gd name="connsiteX20" fmla="*/ 1299430 w 1374783"/>
              <a:gd name="connsiteY20" fmla="*/ 192518 h 1270600"/>
              <a:gd name="connsiteX21" fmla="*/ 1343728 w 1374783"/>
              <a:gd name="connsiteY21" fmla="*/ 162982 h 1270600"/>
              <a:gd name="connsiteX22" fmla="*/ 1314196 w 1374783"/>
              <a:gd name="connsiteY22" fmla="*/ 118677 h 1270600"/>
              <a:gd name="connsiteX23" fmla="*/ 1225598 w 1374783"/>
              <a:gd name="connsiteY23" fmla="*/ 103909 h 1270600"/>
              <a:gd name="connsiteX24" fmla="*/ 1166533 w 1374783"/>
              <a:gd name="connsiteY24" fmla="*/ 89141 h 1270600"/>
              <a:gd name="connsiteX25" fmla="*/ 1107468 w 1374783"/>
              <a:gd name="connsiteY25" fmla="*/ 30068 h 1270600"/>
              <a:gd name="connsiteX26" fmla="*/ 1077936 w 1374783"/>
              <a:gd name="connsiteY26" fmla="*/ 531 h 1270600"/>
              <a:gd name="connsiteX27" fmla="*/ 1166533 w 1374783"/>
              <a:gd name="connsiteY27" fmla="*/ 30068 h 1270600"/>
              <a:gd name="connsiteX28" fmla="*/ 1284663 w 1374783"/>
              <a:gd name="connsiteY28" fmla="*/ 118677 h 1270600"/>
              <a:gd name="connsiteX29" fmla="*/ 1328962 w 1374783"/>
              <a:gd name="connsiteY29" fmla="*/ 133445 h 1270600"/>
              <a:gd name="connsiteX30" fmla="*/ 1358495 w 1374783"/>
              <a:gd name="connsiteY30" fmla="*/ 458347 h 1270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374783" h="1270600">
                <a:moveTo>
                  <a:pt x="0" y="1270600"/>
                </a:moveTo>
                <a:cubicBezTo>
                  <a:pt x="59065" y="1265677"/>
                  <a:pt x="119076" y="1267456"/>
                  <a:pt x="177195" y="1255831"/>
                </a:cubicBezTo>
                <a:cubicBezTo>
                  <a:pt x="194598" y="1252350"/>
                  <a:pt x="207052" y="1236611"/>
                  <a:pt x="221493" y="1226295"/>
                </a:cubicBezTo>
                <a:cubicBezTo>
                  <a:pt x="261749" y="1197537"/>
                  <a:pt x="293292" y="1175569"/>
                  <a:pt x="324857" y="1137686"/>
                </a:cubicBezTo>
                <a:cubicBezTo>
                  <a:pt x="336219" y="1124050"/>
                  <a:pt x="343029" y="1107017"/>
                  <a:pt x="354390" y="1093381"/>
                </a:cubicBezTo>
                <a:cubicBezTo>
                  <a:pt x="405130" y="1032485"/>
                  <a:pt x="394898" y="1060649"/>
                  <a:pt x="457753" y="1004771"/>
                </a:cubicBezTo>
                <a:cubicBezTo>
                  <a:pt x="587321" y="889584"/>
                  <a:pt x="480605" y="964922"/>
                  <a:pt x="575883" y="901394"/>
                </a:cubicBezTo>
                <a:cubicBezTo>
                  <a:pt x="595571" y="871857"/>
                  <a:pt x="609849" y="837886"/>
                  <a:pt x="634948" y="812784"/>
                </a:cubicBezTo>
                <a:cubicBezTo>
                  <a:pt x="644792" y="802939"/>
                  <a:pt x="655784" y="794120"/>
                  <a:pt x="664481" y="783248"/>
                </a:cubicBezTo>
                <a:cubicBezTo>
                  <a:pt x="675567" y="769388"/>
                  <a:pt x="682326" y="752301"/>
                  <a:pt x="694013" y="738943"/>
                </a:cubicBezTo>
                <a:cubicBezTo>
                  <a:pt x="716932" y="712747"/>
                  <a:pt x="743235" y="689716"/>
                  <a:pt x="767845" y="665102"/>
                </a:cubicBezTo>
                <a:cubicBezTo>
                  <a:pt x="777689" y="655256"/>
                  <a:pt x="791151" y="648018"/>
                  <a:pt x="797377" y="635565"/>
                </a:cubicBezTo>
                <a:cubicBezTo>
                  <a:pt x="856905" y="516496"/>
                  <a:pt x="796312" y="622129"/>
                  <a:pt x="856442" y="546956"/>
                </a:cubicBezTo>
                <a:cubicBezTo>
                  <a:pt x="867529" y="533096"/>
                  <a:pt x="873426" y="515202"/>
                  <a:pt x="885975" y="502651"/>
                </a:cubicBezTo>
                <a:cubicBezTo>
                  <a:pt x="898523" y="490101"/>
                  <a:pt x="915507" y="482960"/>
                  <a:pt x="930273" y="473115"/>
                </a:cubicBezTo>
                <a:cubicBezTo>
                  <a:pt x="939925" y="458635"/>
                  <a:pt x="1011768" y="347305"/>
                  <a:pt x="1033637" y="325433"/>
                </a:cubicBezTo>
                <a:cubicBezTo>
                  <a:pt x="1046186" y="312883"/>
                  <a:pt x="1061319" y="302128"/>
                  <a:pt x="1077936" y="295896"/>
                </a:cubicBezTo>
                <a:cubicBezTo>
                  <a:pt x="1101435" y="287082"/>
                  <a:pt x="1127157" y="286051"/>
                  <a:pt x="1151767" y="281128"/>
                </a:cubicBezTo>
                <a:cubicBezTo>
                  <a:pt x="1161611" y="271282"/>
                  <a:pt x="1168847" y="257818"/>
                  <a:pt x="1181300" y="251591"/>
                </a:cubicBezTo>
                <a:cubicBezTo>
                  <a:pt x="1209143" y="237668"/>
                  <a:pt x="1269897" y="222055"/>
                  <a:pt x="1269897" y="222055"/>
                </a:cubicBezTo>
                <a:cubicBezTo>
                  <a:pt x="1279741" y="212209"/>
                  <a:pt x="1288559" y="201216"/>
                  <a:pt x="1299430" y="192518"/>
                </a:cubicBezTo>
                <a:cubicBezTo>
                  <a:pt x="1313288" y="181430"/>
                  <a:pt x="1340248" y="180385"/>
                  <a:pt x="1343728" y="162982"/>
                </a:cubicBezTo>
                <a:cubicBezTo>
                  <a:pt x="1347208" y="145578"/>
                  <a:pt x="1330070" y="126615"/>
                  <a:pt x="1314196" y="118677"/>
                </a:cubicBezTo>
                <a:cubicBezTo>
                  <a:pt x="1287417" y="105286"/>
                  <a:pt x="1254957" y="109781"/>
                  <a:pt x="1225598" y="103909"/>
                </a:cubicBezTo>
                <a:cubicBezTo>
                  <a:pt x="1205698" y="99928"/>
                  <a:pt x="1186221" y="94064"/>
                  <a:pt x="1166533" y="89141"/>
                </a:cubicBezTo>
                <a:lnTo>
                  <a:pt x="1107468" y="30068"/>
                </a:lnTo>
                <a:cubicBezTo>
                  <a:pt x="1097624" y="20222"/>
                  <a:pt x="1064728" y="-3872"/>
                  <a:pt x="1077936" y="531"/>
                </a:cubicBezTo>
                <a:lnTo>
                  <a:pt x="1166533" y="30068"/>
                </a:lnTo>
                <a:cubicBezTo>
                  <a:pt x="1201514" y="65053"/>
                  <a:pt x="1234576" y="101980"/>
                  <a:pt x="1284663" y="118677"/>
                </a:cubicBezTo>
                <a:lnTo>
                  <a:pt x="1328962" y="133445"/>
                </a:lnTo>
                <a:cubicBezTo>
                  <a:pt x="1410373" y="255577"/>
                  <a:pt x="1358495" y="160001"/>
                  <a:pt x="1358495" y="458347"/>
                </a:cubicBezTo>
              </a:path>
            </a:pathLst>
          </a:custGeom>
          <a:ln w="76200" cmpd="sng">
            <a:solidFill>
              <a:srgbClr val="660066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6" name="Freeform 15"/>
          <p:cNvSpPr/>
          <p:nvPr/>
        </p:nvSpPr>
        <p:spPr>
          <a:xfrm>
            <a:off x="1401202" y="2596100"/>
            <a:ext cx="676105" cy="394725"/>
          </a:xfrm>
          <a:custGeom>
            <a:avLst/>
            <a:gdLst>
              <a:gd name="connsiteX0" fmla="*/ 0 w 1240365"/>
              <a:gd name="connsiteY0" fmla="*/ 477 h 724152"/>
              <a:gd name="connsiteX1" fmla="*/ 73832 w 1240365"/>
              <a:gd name="connsiteY1" fmla="*/ 59550 h 724152"/>
              <a:gd name="connsiteX2" fmla="*/ 44299 w 1240365"/>
              <a:gd name="connsiteY2" fmla="*/ 477 h 724152"/>
              <a:gd name="connsiteX3" fmla="*/ 29533 w 1240365"/>
              <a:gd name="connsiteY3" fmla="*/ 44782 h 724152"/>
              <a:gd name="connsiteX4" fmla="*/ 73832 w 1240365"/>
              <a:gd name="connsiteY4" fmla="*/ 59550 h 724152"/>
              <a:gd name="connsiteX5" fmla="*/ 177195 w 1240365"/>
              <a:gd name="connsiteY5" fmla="*/ 89086 h 724152"/>
              <a:gd name="connsiteX6" fmla="*/ 221494 w 1240365"/>
              <a:gd name="connsiteY6" fmla="*/ 118623 h 724152"/>
              <a:gd name="connsiteX7" fmla="*/ 280559 w 1240365"/>
              <a:gd name="connsiteY7" fmla="*/ 162927 h 724152"/>
              <a:gd name="connsiteX8" fmla="*/ 324858 w 1240365"/>
              <a:gd name="connsiteY8" fmla="*/ 192464 h 724152"/>
              <a:gd name="connsiteX9" fmla="*/ 383923 w 1240365"/>
              <a:gd name="connsiteY9" fmla="*/ 236769 h 724152"/>
              <a:gd name="connsiteX10" fmla="*/ 502053 w 1240365"/>
              <a:gd name="connsiteY10" fmla="*/ 295842 h 724152"/>
              <a:gd name="connsiteX11" fmla="*/ 561118 w 1240365"/>
              <a:gd name="connsiteY11" fmla="*/ 340146 h 724152"/>
              <a:gd name="connsiteX12" fmla="*/ 605417 w 1240365"/>
              <a:gd name="connsiteY12" fmla="*/ 354915 h 724152"/>
              <a:gd name="connsiteX13" fmla="*/ 664482 w 1240365"/>
              <a:gd name="connsiteY13" fmla="*/ 384451 h 724152"/>
              <a:gd name="connsiteX14" fmla="*/ 797378 w 1240365"/>
              <a:gd name="connsiteY14" fmla="*/ 487829 h 724152"/>
              <a:gd name="connsiteX15" fmla="*/ 915508 w 1240365"/>
              <a:gd name="connsiteY15" fmla="*/ 532133 h 724152"/>
              <a:gd name="connsiteX16" fmla="*/ 959807 w 1240365"/>
              <a:gd name="connsiteY16" fmla="*/ 561670 h 724152"/>
              <a:gd name="connsiteX17" fmla="*/ 1033638 w 1240365"/>
              <a:gd name="connsiteY17" fmla="*/ 605975 h 724152"/>
              <a:gd name="connsiteX18" fmla="*/ 1077937 w 1240365"/>
              <a:gd name="connsiteY18" fmla="*/ 635511 h 724152"/>
              <a:gd name="connsiteX19" fmla="*/ 1122235 w 1240365"/>
              <a:gd name="connsiteY19" fmla="*/ 650279 h 724152"/>
              <a:gd name="connsiteX20" fmla="*/ 1225599 w 1240365"/>
              <a:gd name="connsiteY20" fmla="*/ 694584 h 724152"/>
              <a:gd name="connsiteX21" fmla="*/ 1240365 w 1240365"/>
              <a:gd name="connsiteY21" fmla="*/ 650279 h 724152"/>
              <a:gd name="connsiteX22" fmla="*/ 1225599 w 1240365"/>
              <a:gd name="connsiteY22" fmla="*/ 591206 h 724152"/>
              <a:gd name="connsiteX23" fmla="*/ 1196067 w 1240365"/>
              <a:gd name="connsiteY23" fmla="*/ 517365 h 724152"/>
              <a:gd name="connsiteX24" fmla="*/ 1181300 w 1240365"/>
              <a:gd name="connsiteY24" fmla="*/ 428756 h 724152"/>
              <a:gd name="connsiteX25" fmla="*/ 1196067 w 1240365"/>
              <a:gd name="connsiteY25" fmla="*/ 576438 h 724152"/>
              <a:gd name="connsiteX26" fmla="*/ 945040 w 1240365"/>
              <a:gd name="connsiteY26" fmla="*/ 694584 h 724152"/>
              <a:gd name="connsiteX27" fmla="*/ 871209 w 1240365"/>
              <a:gd name="connsiteY27" fmla="*/ 724120 h 724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240365" h="724152">
                <a:moveTo>
                  <a:pt x="0" y="477"/>
                </a:moveTo>
                <a:cubicBezTo>
                  <a:pt x="24611" y="20168"/>
                  <a:pt x="42313" y="59550"/>
                  <a:pt x="73832" y="59550"/>
                </a:cubicBezTo>
                <a:cubicBezTo>
                  <a:pt x="95847" y="59550"/>
                  <a:pt x="65184" y="7439"/>
                  <a:pt x="44299" y="477"/>
                </a:cubicBezTo>
                <a:cubicBezTo>
                  <a:pt x="29531" y="-4446"/>
                  <a:pt x="34455" y="30014"/>
                  <a:pt x="29533" y="44782"/>
                </a:cubicBezTo>
                <a:cubicBezTo>
                  <a:pt x="44299" y="49705"/>
                  <a:pt x="58923" y="55077"/>
                  <a:pt x="73832" y="59550"/>
                </a:cubicBezTo>
                <a:cubicBezTo>
                  <a:pt x="108154" y="69848"/>
                  <a:pt x="143925" y="75776"/>
                  <a:pt x="177195" y="89086"/>
                </a:cubicBezTo>
                <a:cubicBezTo>
                  <a:pt x="193673" y="95678"/>
                  <a:pt x="207053" y="108306"/>
                  <a:pt x="221494" y="118623"/>
                </a:cubicBezTo>
                <a:cubicBezTo>
                  <a:pt x="241520" y="132929"/>
                  <a:pt x="260533" y="148621"/>
                  <a:pt x="280559" y="162927"/>
                </a:cubicBezTo>
                <a:cubicBezTo>
                  <a:pt x="295000" y="173244"/>
                  <a:pt x="310417" y="182147"/>
                  <a:pt x="324858" y="192464"/>
                </a:cubicBezTo>
                <a:cubicBezTo>
                  <a:pt x="344884" y="206771"/>
                  <a:pt x="362665" y="224367"/>
                  <a:pt x="383923" y="236769"/>
                </a:cubicBezTo>
                <a:cubicBezTo>
                  <a:pt x="421950" y="258955"/>
                  <a:pt x="466834" y="269425"/>
                  <a:pt x="502053" y="295842"/>
                </a:cubicBezTo>
                <a:cubicBezTo>
                  <a:pt x="521741" y="310610"/>
                  <a:pt x="539750" y="327934"/>
                  <a:pt x="561118" y="340146"/>
                </a:cubicBezTo>
                <a:cubicBezTo>
                  <a:pt x="574632" y="347869"/>
                  <a:pt x="591110" y="348783"/>
                  <a:pt x="605417" y="354915"/>
                </a:cubicBezTo>
                <a:cubicBezTo>
                  <a:pt x="625649" y="363587"/>
                  <a:pt x="644794" y="374606"/>
                  <a:pt x="664482" y="384451"/>
                </a:cubicBezTo>
                <a:cubicBezTo>
                  <a:pt x="702703" y="422678"/>
                  <a:pt x="744389" y="470164"/>
                  <a:pt x="797378" y="487829"/>
                </a:cubicBezTo>
                <a:cubicBezTo>
                  <a:pt x="835718" y="500610"/>
                  <a:pt x="880195" y="514474"/>
                  <a:pt x="915508" y="532133"/>
                </a:cubicBezTo>
                <a:cubicBezTo>
                  <a:pt x="931382" y="540071"/>
                  <a:pt x="944758" y="552263"/>
                  <a:pt x="959807" y="561670"/>
                </a:cubicBezTo>
                <a:cubicBezTo>
                  <a:pt x="984145" y="576883"/>
                  <a:pt x="1009300" y="590762"/>
                  <a:pt x="1033638" y="605975"/>
                </a:cubicBezTo>
                <a:cubicBezTo>
                  <a:pt x="1048687" y="615382"/>
                  <a:pt x="1062064" y="627573"/>
                  <a:pt x="1077937" y="635511"/>
                </a:cubicBezTo>
                <a:cubicBezTo>
                  <a:pt x="1091858" y="642473"/>
                  <a:pt x="1107469" y="645356"/>
                  <a:pt x="1122235" y="650279"/>
                </a:cubicBezTo>
                <a:cubicBezTo>
                  <a:pt x="1142768" y="663970"/>
                  <a:pt x="1195801" y="706505"/>
                  <a:pt x="1225599" y="694584"/>
                </a:cubicBezTo>
                <a:cubicBezTo>
                  <a:pt x="1240052" y="688802"/>
                  <a:pt x="1235443" y="665047"/>
                  <a:pt x="1240365" y="650279"/>
                </a:cubicBezTo>
                <a:cubicBezTo>
                  <a:pt x="1235443" y="630588"/>
                  <a:pt x="1232017" y="610462"/>
                  <a:pt x="1225599" y="591206"/>
                </a:cubicBezTo>
                <a:cubicBezTo>
                  <a:pt x="1217217" y="566057"/>
                  <a:pt x="1203041" y="542940"/>
                  <a:pt x="1196067" y="517365"/>
                </a:cubicBezTo>
                <a:cubicBezTo>
                  <a:pt x="1188189" y="488476"/>
                  <a:pt x="1181300" y="398812"/>
                  <a:pt x="1181300" y="428756"/>
                </a:cubicBezTo>
                <a:cubicBezTo>
                  <a:pt x="1181300" y="478229"/>
                  <a:pt x="1191145" y="527211"/>
                  <a:pt x="1196067" y="576438"/>
                </a:cubicBezTo>
                <a:cubicBezTo>
                  <a:pt x="1168615" y="768621"/>
                  <a:pt x="1219503" y="653410"/>
                  <a:pt x="945040" y="694584"/>
                </a:cubicBezTo>
                <a:cubicBezTo>
                  <a:pt x="733482" y="726321"/>
                  <a:pt x="941100" y="724120"/>
                  <a:pt x="871209" y="724120"/>
                </a:cubicBezTo>
              </a:path>
            </a:pathLst>
          </a:custGeom>
          <a:ln w="76200" cmpd="sng">
            <a:solidFill>
              <a:srgbClr val="660066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7" name="Freeform 16"/>
          <p:cNvSpPr/>
          <p:nvPr/>
        </p:nvSpPr>
        <p:spPr>
          <a:xfrm>
            <a:off x="3095839" y="1933660"/>
            <a:ext cx="526404" cy="859803"/>
          </a:xfrm>
          <a:custGeom>
            <a:avLst/>
            <a:gdLst>
              <a:gd name="connsiteX0" fmla="*/ 518571 w 518571"/>
              <a:gd name="connsiteY0" fmla="*/ 0 h 665345"/>
              <a:gd name="connsiteX1" fmla="*/ 459506 w 518571"/>
              <a:gd name="connsiteY1" fmla="*/ 88609 h 665345"/>
              <a:gd name="connsiteX2" fmla="*/ 370909 w 518571"/>
              <a:gd name="connsiteY2" fmla="*/ 191987 h 665345"/>
              <a:gd name="connsiteX3" fmla="*/ 311844 w 518571"/>
              <a:gd name="connsiteY3" fmla="*/ 310133 h 665345"/>
              <a:gd name="connsiteX4" fmla="*/ 282311 w 518571"/>
              <a:gd name="connsiteY4" fmla="*/ 369206 h 665345"/>
              <a:gd name="connsiteX5" fmla="*/ 252779 w 518571"/>
              <a:gd name="connsiteY5" fmla="*/ 457815 h 665345"/>
              <a:gd name="connsiteX6" fmla="*/ 238013 w 518571"/>
              <a:gd name="connsiteY6" fmla="*/ 516888 h 665345"/>
              <a:gd name="connsiteX7" fmla="*/ 208480 w 518571"/>
              <a:gd name="connsiteY7" fmla="*/ 561193 h 665345"/>
              <a:gd name="connsiteX8" fmla="*/ 193714 w 518571"/>
              <a:gd name="connsiteY8" fmla="*/ 635034 h 665345"/>
              <a:gd name="connsiteX9" fmla="*/ 164181 w 518571"/>
              <a:gd name="connsiteY9" fmla="*/ 664570 h 665345"/>
              <a:gd name="connsiteX10" fmla="*/ 119883 w 518571"/>
              <a:gd name="connsiteY10" fmla="*/ 605497 h 665345"/>
              <a:gd name="connsiteX11" fmla="*/ 46051 w 518571"/>
              <a:gd name="connsiteY11" fmla="*/ 516888 h 665345"/>
              <a:gd name="connsiteX12" fmla="*/ 16519 w 518571"/>
              <a:gd name="connsiteY12" fmla="*/ 457815 h 665345"/>
              <a:gd name="connsiteX13" fmla="*/ 1753 w 518571"/>
              <a:gd name="connsiteY13" fmla="*/ 413510 h 665345"/>
              <a:gd name="connsiteX14" fmla="*/ 31285 w 518571"/>
              <a:gd name="connsiteY14" fmla="*/ 487352 h 665345"/>
              <a:gd name="connsiteX15" fmla="*/ 75584 w 518571"/>
              <a:gd name="connsiteY15" fmla="*/ 575961 h 665345"/>
              <a:gd name="connsiteX16" fmla="*/ 119883 w 518571"/>
              <a:gd name="connsiteY16" fmla="*/ 605497 h 665345"/>
              <a:gd name="connsiteX17" fmla="*/ 178948 w 518571"/>
              <a:gd name="connsiteY17" fmla="*/ 664570 h 665345"/>
              <a:gd name="connsiteX18" fmla="*/ 267545 w 518571"/>
              <a:gd name="connsiteY18" fmla="*/ 605497 h 665345"/>
              <a:gd name="connsiteX19" fmla="*/ 356143 w 518571"/>
              <a:gd name="connsiteY19" fmla="*/ 561193 h 665345"/>
              <a:gd name="connsiteX20" fmla="*/ 444740 w 518571"/>
              <a:gd name="connsiteY20" fmla="*/ 561193 h 665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518571" h="665345">
                <a:moveTo>
                  <a:pt x="518571" y="0"/>
                </a:moveTo>
                <a:cubicBezTo>
                  <a:pt x="498883" y="29536"/>
                  <a:pt x="480802" y="60210"/>
                  <a:pt x="459506" y="88609"/>
                </a:cubicBezTo>
                <a:cubicBezTo>
                  <a:pt x="386956" y="185356"/>
                  <a:pt x="485606" y="5580"/>
                  <a:pt x="370909" y="191987"/>
                </a:cubicBezTo>
                <a:cubicBezTo>
                  <a:pt x="347836" y="229486"/>
                  <a:pt x="331532" y="270751"/>
                  <a:pt x="311844" y="310133"/>
                </a:cubicBezTo>
                <a:cubicBezTo>
                  <a:pt x="302000" y="329824"/>
                  <a:pt x="289272" y="348321"/>
                  <a:pt x="282311" y="369206"/>
                </a:cubicBezTo>
                <a:cubicBezTo>
                  <a:pt x="272467" y="398742"/>
                  <a:pt x="260329" y="427611"/>
                  <a:pt x="252779" y="457815"/>
                </a:cubicBezTo>
                <a:cubicBezTo>
                  <a:pt x="247857" y="477506"/>
                  <a:pt x="246007" y="498232"/>
                  <a:pt x="238013" y="516888"/>
                </a:cubicBezTo>
                <a:cubicBezTo>
                  <a:pt x="231022" y="533202"/>
                  <a:pt x="218324" y="546425"/>
                  <a:pt x="208480" y="561193"/>
                </a:cubicBezTo>
                <a:cubicBezTo>
                  <a:pt x="203558" y="585807"/>
                  <a:pt x="203601" y="611962"/>
                  <a:pt x="193714" y="635034"/>
                </a:cubicBezTo>
                <a:cubicBezTo>
                  <a:pt x="188230" y="647831"/>
                  <a:pt x="177108" y="669741"/>
                  <a:pt x="164181" y="664570"/>
                </a:cubicBezTo>
                <a:cubicBezTo>
                  <a:pt x="141329" y="655428"/>
                  <a:pt x="135638" y="624406"/>
                  <a:pt x="119883" y="605497"/>
                </a:cubicBezTo>
                <a:cubicBezTo>
                  <a:pt x="69332" y="544828"/>
                  <a:pt x="105093" y="611368"/>
                  <a:pt x="46051" y="516888"/>
                </a:cubicBezTo>
                <a:cubicBezTo>
                  <a:pt x="34384" y="498219"/>
                  <a:pt x="25190" y="478050"/>
                  <a:pt x="16519" y="457815"/>
                </a:cubicBezTo>
                <a:cubicBezTo>
                  <a:pt x="10388" y="443506"/>
                  <a:pt x="-5208" y="399586"/>
                  <a:pt x="1753" y="413510"/>
                </a:cubicBezTo>
                <a:cubicBezTo>
                  <a:pt x="13607" y="437222"/>
                  <a:pt x="21978" y="462530"/>
                  <a:pt x="31285" y="487352"/>
                </a:cubicBezTo>
                <a:cubicBezTo>
                  <a:pt x="45696" y="525787"/>
                  <a:pt x="44220" y="544594"/>
                  <a:pt x="75584" y="575961"/>
                </a:cubicBezTo>
                <a:cubicBezTo>
                  <a:pt x="88133" y="588511"/>
                  <a:pt x="106409" y="593946"/>
                  <a:pt x="119883" y="605497"/>
                </a:cubicBezTo>
                <a:cubicBezTo>
                  <a:pt x="141024" y="623620"/>
                  <a:pt x="178948" y="664570"/>
                  <a:pt x="178948" y="664570"/>
                </a:cubicBezTo>
                <a:cubicBezTo>
                  <a:pt x="262921" y="580586"/>
                  <a:pt x="182066" y="648242"/>
                  <a:pt x="267545" y="605497"/>
                </a:cubicBezTo>
                <a:cubicBezTo>
                  <a:pt x="309497" y="584518"/>
                  <a:pt x="308424" y="566496"/>
                  <a:pt x="356143" y="561193"/>
                </a:cubicBezTo>
                <a:cubicBezTo>
                  <a:pt x="385495" y="557931"/>
                  <a:pt x="415208" y="561193"/>
                  <a:pt x="444740" y="561193"/>
                </a:cubicBezTo>
              </a:path>
            </a:pathLst>
          </a:custGeom>
          <a:ln w="76200" cmpd="sng">
            <a:solidFill>
              <a:srgbClr val="660066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2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Neuron</a:t>
            </a:r>
          </a:p>
        </p:txBody>
      </p:sp>
      <p:sp>
        <p:nvSpPr>
          <p:cNvPr id="2" name="Oval 1"/>
          <p:cNvSpPr/>
          <p:nvPr/>
        </p:nvSpPr>
        <p:spPr>
          <a:xfrm>
            <a:off x="2337746" y="3069896"/>
            <a:ext cx="758093" cy="758093"/>
          </a:xfrm>
          <a:prstGeom prst="ellipse">
            <a:avLst/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/>
          <p:nvPr/>
        </p:nvSpPr>
        <p:spPr>
          <a:xfrm rot="16766304">
            <a:off x="3485916" y="3620699"/>
            <a:ext cx="1089525" cy="1781500"/>
          </a:xfrm>
          <a:custGeom>
            <a:avLst/>
            <a:gdLst>
              <a:gd name="connsiteX0" fmla="*/ 518571 w 518571"/>
              <a:gd name="connsiteY0" fmla="*/ 0 h 665345"/>
              <a:gd name="connsiteX1" fmla="*/ 459506 w 518571"/>
              <a:gd name="connsiteY1" fmla="*/ 88609 h 665345"/>
              <a:gd name="connsiteX2" fmla="*/ 370909 w 518571"/>
              <a:gd name="connsiteY2" fmla="*/ 191987 h 665345"/>
              <a:gd name="connsiteX3" fmla="*/ 311844 w 518571"/>
              <a:gd name="connsiteY3" fmla="*/ 310133 h 665345"/>
              <a:gd name="connsiteX4" fmla="*/ 282311 w 518571"/>
              <a:gd name="connsiteY4" fmla="*/ 369206 h 665345"/>
              <a:gd name="connsiteX5" fmla="*/ 252779 w 518571"/>
              <a:gd name="connsiteY5" fmla="*/ 457815 h 665345"/>
              <a:gd name="connsiteX6" fmla="*/ 238013 w 518571"/>
              <a:gd name="connsiteY6" fmla="*/ 516888 h 665345"/>
              <a:gd name="connsiteX7" fmla="*/ 208480 w 518571"/>
              <a:gd name="connsiteY7" fmla="*/ 561193 h 665345"/>
              <a:gd name="connsiteX8" fmla="*/ 193714 w 518571"/>
              <a:gd name="connsiteY8" fmla="*/ 635034 h 665345"/>
              <a:gd name="connsiteX9" fmla="*/ 164181 w 518571"/>
              <a:gd name="connsiteY9" fmla="*/ 664570 h 665345"/>
              <a:gd name="connsiteX10" fmla="*/ 119883 w 518571"/>
              <a:gd name="connsiteY10" fmla="*/ 605497 h 665345"/>
              <a:gd name="connsiteX11" fmla="*/ 46051 w 518571"/>
              <a:gd name="connsiteY11" fmla="*/ 516888 h 665345"/>
              <a:gd name="connsiteX12" fmla="*/ 16519 w 518571"/>
              <a:gd name="connsiteY12" fmla="*/ 457815 h 665345"/>
              <a:gd name="connsiteX13" fmla="*/ 1753 w 518571"/>
              <a:gd name="connsiteY13" fmla="*/ 413510 h 665345"/>
              <a:gd name="connsiteX14" fmla="*/ 31285 w 518571"/>
              <a:gd name="connsiteY14" fmla="*/ 487352 h 665345"/>
              <a:gd name="connsiteX15" fmla="*/ 75584 w 518571"/>
              <a:gd name="connsiteY15" fmla="*/ 575961 h 665345"/>
              <a:gd name="connsiteX16" fmla="*/ 119883 w 518571"/>
              <a:gd name="connsiteY16" fmla="*/ 605497 h 665345"/>
              <a:gd name="connsiteX17" fmla="*/ 178948 w 518571"/>
              <a:gd name="connsiteY17" fmla="*/ 664570 h 665345"/>
              <a:gd name="connsiteX18" fmla="*/ 267545 w 518571"/>
              <a:gd name="connsiteY18" fmla="*/ 605497 h 665345"/>
              <a:gd name="connsiteX19" fmla="*/ 356143 w 518571"/>
              <a:gd name="connsiteY19" fmla="*/ 561193 h 665345"/>
              <a:gd name="connsiteX20" fmla="*/ 444740 w 518571"/>
              <a:gd name="connsiteY20" fmla="*/ 561193 h 665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518571" h="665345">
                <a:moveTo>
                  <a:pt x="518571" y="0"/>
                </a:moveTo>
                <a:cubicBezTo>
                  <a:pt x="498883" y="29536"/>
                  <a:pt x="480802" y="60210"/>
                  <a:pt x="459506" y="88609"/>
                </a:cubicBezTo>
                <a:cubicBezTo>
                  <a:pt x="386956" y="185356"/>
                  <a:pt x="485606" y="5580"/>
                  <a:pt x="370909" y="191987"/>
                </a:cubicBezTo>
                <a:cubicBezTo>
                  <a:pt x="347836" y="229486"/>
                  <a:pt x="331532" y="270751"/>
                  <a:pt x="311844" y="310133"/>
                </a:cubicBezTo>
                <a:cubicBezTo>
                  <a:pt x="302000" y="329824"/>
                  <a:pt x="289272" y="348321"/>
                  <a:pt x="282311" y="369206"/>
                </a:cubicBezTo>
                <a:cubicBezTo>
                  <a:pt x="272467" y="398742"/>
                  <a:pt x="260329" y="427611"/>
                  <a:pt x="252779" y="457815"/>
                </a:cubicBezTo>
                <a:cubicBezTo>
                  <a:pt x="247857" y="477506"/>
                  <a:pt x="246007" y="498232"/>
                  <a:pt x="238013" y="516888"/>
                </a:cubicBezTo>
                <a:cubicBezTo>
                  <a:pt x="231022" y="533202"/>
                  <a:pt x="218324" y="546425"/>
                  <a:pt x="208480" y="561193"/>
                </a:cubicBezTo>
                <a:cubicBezTo>
                  <a:pt x="203558" y="585807"/>
                  <a:pt x="203601" y="611962"/>
                  <a:pt x="193714" y="635034"/>
                </a:cubicBezTo>
                <a:cubicBezTo>
                  <a:pt x="188230" y="647831"/>
                  <a:pt x="177108" y="669741"/>
                  <a:pt x="164181" y="664570"/>
                </a:cubicBezTo>
                <a:cubicBezTo>
                  <a:pt x="141329" y="655428"/>
                  <a:pt x="135638" y="624406"/>
                  <a:pt x="119883" y="605497"/>
                </a:cubicBezTo>
                <a:cubicBezTo>
                  <a:pt x="69332" y="544828"/>
                  <a:pt x="105093" y="611368"/>
                  <a:pt x="46051" y="516888"/>
                </a:cubicBezTo>
                <a:cubicBezTo>
                  <a:pt x="34384" y="498219"/>
                  <a:pt x="25190" y="478050"/>
                  <a:pt x="16519" y="457815"/>
                </a:cubicBezTo>
                <a:cubicBezTo>
                  <a:pt x="10388" y="443506"/>
                  <a:pt x="-5208" y="399586"/>
                  <a:pt x="1753" y="413510"/>
                </a:cubicBezTo>
                <a:cubicBezTo>
                  <a:pt x="13607" y="437222"/>
                  <a:pt x="21978" y="462530"/>
                  <a:pt x="31285" y="487352"/>
                </a:cubicBezTo>
                <a:cubicBezTo>
                  <a:pt x="45696" y="525787"/>
                  <a:pt x="44220" y="544594"/>
                  <a:pt x="75584" y="575961"/>
                </a:cubicBezTo>
                <a:cubicBezTo>
                  <a:pt x="88133" y="588511"/>
                  <a:pt x="106409" y="593946"/>
                  <a:pt x="119883" y="605497"/>
                </a:cubicBezTo>
                <a:cubicBezTo>
                  <a:pt x="141024" y="623620"/>
                  <a:pt x="178948" y="664570"/>
                  <a:pt x="178948" y="664570"/>
                </a:cubicBezTo>
                <a:cubicBezTo>
                  <a:pt x="262921" y="580586"/>
                  <a:pt x="182066" y="648242"/>
                  <a:pt x="267545" y="605497"/>
                </a:cubicBezTo>
                <a:cubicBezTo>
                  <a:pt x="309497" y="584518"/>
                  <a:pt x="308424" y="566496"/>
                  <a:pt x="356143" y="561193"/>
                </a:cubicBezTo>
                <a:cubicBezTo>
                  <a:pt x="385495" y="557931"/>
                  <a:pt x="415208" y="561193"/>
                  <a:pt x="444740" y="561193"/>
                </a:cubicBezTo>
              </a:path>
            </a:pathLst>
          </a:custGeom>
          <a:ln w="76200" cmpd="sng">
            <a:solidFill>
              <a:srgbClr val="FF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4298053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House Cleaning Robot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1087" y="1321037"/>
            <a:ext cx="6687794" cy="5233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53981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290" y="1664708"/>
            <a:ext cx="8234031" cy="4583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Freeform 13"/>
          <p:cNvSpPr/>
          <p:nvPr/>
        </p:nvSpPr>
        <p:spPr>
          <a:xfrm>
            <a:off x="2488938" y="4224250"/>
            <a:ext cx="185415" cy="669554"/>
          </a:xfrm>
          <a:custGeom>
            <a:avLst/>
            <a:gdLst>
              <a:gd name="connsiteX0" fmla="*/ 44832 w 340157"/>
              <a:gd name="connsiteY0" fmla="*/ 1196614 h 1228347"/>
              <a:gd name="connsiteX1" fmla="*/ 118664 w 340157"/>
              <a:gd name="connsiteY1" fmla="*/ 1152310 h 1228347"/>
              <a:gd name="connsiteX2" fmla="*/ 133430 w 340157"/>
              <a:gd name="connsiteY2" fmla="*/ 1108005 h 1228347"/>
              <a:gd name="connsiteX3" fmla="*/ 15300 w 340157"/>
              <a:gd name="connsiteY3" fmla="*/ 1137542 h 1228347"/>
              <a:gd name="connsiteX4" fmla="*/ 534 w 340157"/>
              <a:gd name="connsiteY4" fmla="*/ 1196614 h 1228347"/>
              <a:gd name="connsiteX5" fmla="*/ 30066 w 340157"/>
              <a:gd name="connsiteY5" fmla="*/ 1226151 h 1228347"/>
              <a:gd name="connsiteX6" fmla="*/ 74365 w 340157"/>
              <a:gd name="connsiteY6" fmla="*/ 1078469 h 1228347"/>
              <a:gd name="connsiteX7" fmla="*/ 89131 w 340157"/>
              <a:gd name="connsiteY7" fmla="*/ 1004627 h 1228347"/>
              <a:gd name="connsiteX8" fmla="*/ 103897 w 340157"/>
              <a:gd name="connsiteY8" fmla="*/ 842177 h 1228347"/>
              <a:gd name="connsiteX9" fmla="*/ 133430 w 340157"/>
              <a:gd name="connsiteY9" fmla="*/ 650190 h 1228347"/>
              <a:gd name="connsiteX10" fmla="*/ 148196 w 340157"/>
              <a:gd name="connsiteY10" fmla="*/ 576349 h 1228347"/>
              <a:gd name="connsiteX11" fmla="*/ 162962 w 340157"/>
              <a:gd name="connsiteY11" fmla="*/ 472971 h 1228347"/>
              <a:gd name="connsiteX12" fmla="*/ 177729 w 340157"/>
              <a:gd name="connsiteY12" fmla="*/ 428666 h 1228347"/>
              <a:gd name="connsiteX13" fmla="*/ 207261 w 340157"/>
              <a:gd name="connsiteY13" fmla="*/ 310520 h 1228347"/>
              <a:gd name="connsiteX14" fmla="*/ 236794 w 340157"/>
              <a:gd name="connsiteY14" fmla="*/ 162838 h 1228347"/>
              <a:gd name="connsiteX15" fmla="*/ 266326 w 340157"/>
              <a:gd name="connsiteY15" fmla="*/ 29924 h 1228347"/>
              <a:gd name="connsiteX16" fmla="*/ 236794 w 340157"/>
              <a:gd name="connsiteY16" fmla="*/ 387 h 1228347"/>
              <a:gd name="connsiteX17" fmla="*/ 148196 w 340157"/>
              <a:gd name="connsiteY17" fmla="*/ 44692 h 1228347"/>
              <a:gd name="connsiteX18" fmla="*/ 118664 w 340157"/>
              <a:gd name="connsiteY18" fmla="*/ 88997 h 1228347"/>
              <a:gd name="connsiteX19" fmla="*/ 74365 w 340157"/>
              <a:gd name="connsiteY19" fmla="*/ 118533 h 1228347"/>
              <a:gd name="connsiteX20" fmla="*/ 118664 w 340157"/>
              <a:gd name="connsiteY20" fmla="*/ 15156 h 1228347"/>
              <a:gd name="connsiteX21" fmla="*/ 251560 w 340157"/>
              <a:gd name="connsiteY21" fmla="*/ 44692 h 1228347"/>
              <a:gd name="connsiteX22" fmla="*/ 266326 w 340157"/>
              <a:gd name="connsiteY22" fmla="*/ 88997 h 1228347"/>
              <a:gd name="connsiteX23" fmla="*/ 325391 w 340157"/>
              <a:gd name="connsiteY23" fmla="*/ 177606 h 1228347"/>
              <a:gd name="connsiteX24" fmla="*/ 340157 w 340157"/>
              <a:gd name="connsiteY24" fmla="*/ 207143 h 12283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40157" h="1228347">
                <a:moveTo>
                  <a:pt x="44832" y="1196614"/>
                </a:moveTo>
                <a:cubicBezTo>
                  <a:pt x="69443" y="1181846"/>
                  <a:pt x="98370" y="1172606"/>
                  <a:pt x="118664" y="1152310"/>
                </a:cubicBezTo>
                <a:cubicBezTo>
                  <a:pt x="129671" y="1141302"/>
                  <a:pt x="148840" y="1110207"/>
                  <a:pt x="133430" y="1108005"/>
                </a:cubicBezTo>
                <a:cubicBezTo>
                  <a:pt x="93249" y="1102264"/>
                  <a:pt x="54677" y="1127696"/>
                  <a:pt x="15300" y="1137542"/>
                </a:cubicBezTo>
                <a:cubicBezTo>
                  <a:pt x="10378" y="1157233"/>
                  <a:pt x="-2802" y="1176594"/>
                  <a:pt x="534" y="1196614"/>
                </a:cubicBezTo>
                <a:cubicBezTo>
                  <a:pt x="2823" y="1210347"/>
                  <a:pt x="20222" y="1235996"/>
                  <a:pt x="30066" y="1226151"/>
                </a:cubicBezTo>
                <a:cubicBezTo>
                  <a:pt x="40584" y="1215631"/>
                  <a:pt x="68629" y="1104285"/>
                  <a:pt x="74365" y="1078469"/>
                </a:cubicBezTo>
                <a:cubicBezTo>
                  <a:pt x="79809" y="1053965"/>
                  <a:pt x="84209" y="1029241"/>
                  <a:pt x="89131" y="1004627"/>
                </a:cubicBezTo>
                <a:cubicBezTo>
                  <a:pt x="94053" y="950477"/>
                  <a:pt x="97893" y="896218"/>
                  <a:pt x="103897" y="842177"/>
                </a:cubicBezTo>
                <a:cubicBezTo>
                  <a:pt x="108636" y="799520"/>
                  <a:pt x="125211" y="695402"/>
                  <a:pt x="133430" y="650190"/>
                </a:cubicBezTo>
                <a:cubicBezTo>
                  <a:pt x="137920" y="625494"/>
                  <a:pt x="144070" y="601109"/>
                  <a:pt x="148196" y="576349"/>
                </a:cubicBezTo>
                <a:cubicBezTo>
                  <a:pt x="153918" y="542013"/>
                  <a:pt x="156136" y="507104"/>
                  <a:pt x="162962" y="472971"/>
                </a:cubicBezTo>
                <a:cubicBezTo>
                  <a:pt x="166015" y="457706"/>
                  <a:pt x="173634" y="443685"/>
                  <a:pt x="177729" y="428666"/>
                </a:cubicBezTo>
                <a:cubicBezTo>
                  <a:pt x="188409" y="389502"/>
                  <a:pt x="200588" y="350562"/>
                  <a:pt x="207261" y="310520"/>
                </a:cubicBezTo>
                <a:cubicBezTo>
                  <a:pt x="236198" y="136874"/>
                  <a:pt x="207421" y="295031"/>
                  <a:pt x="236794" y="162838"/>
                </a:cubicBezTo>
                <a:cubicBezTo>
                  <a:pt x="274297" y="-5947"/>
                  <a:pt x="230306" y="174027"/>
                  <a:pt x="266326" y="29924"/>
                </a:cubicBezTo>
                <a:cubicBezTo>
                  <a:pt x="256482" y="20078"/>
                  <a:pt x="250446" y="3118"/>
                  <a:pt x="236794" y="387"/>
                </a:cubicBezTo>
                <a:cubicBezTo>
                  <a:pt x="213282" y="-4316"/>
                  <a:pt x="162548" y="35123"/>
                  <a:pt x="148196" y="44692"/>
                </a:cubicBezTo>
                <a:cubicBezTo>
                  <a:pt x="138352" y="59460"/>
                  <a:pt x="131213" y="76446"/>
                  <a:pt x="118664" y="88997"/>
                </a:cubicBezTo>
                <a:cubicBezTo>
                  <a:pt x="106115" y="101547"/>
                  <a:pt x="84209" y="133300"/>
                  <a:pt x="74365" y="118533"/>
                </a:cubicBezTo>
                <a:cubicBezTo>
                  <a:pt x="46370" y="76535"/>
                  <a:pt x="96615" y="37207"/>
                  <a:pt x="118664" y="15156"/>
                </a:cubicBezTo>
                <a:cubicBezTo>
                  <a:pt x="162963" y="25001"/>
                  <a:pt x="210972" y="24395"/>
                  <a:pt x="251560" y="44692"/>
                </a:cubicBezTo>
                <a:cubicBezTo>
                  <a:pt x="265483" y="51655"/>
                  <a:pt x="258767" y="75389"/>
                  <a:pt x="266326" y="88997"/>
                </a:cubicBezTo>
                <a:cubicBezTo>
                  <a:pt x="283563" y="120028"/>
                  <a:pt x="305703" y="148070"/>
                  <a:pt x="325391" y="177606"/>
                </a:cubicBezTo>
                <a:cubicBezTo>
                  <a:pt x="331496" y="186765"/>
                  <a:pt x="335235" y="197297"/>
                  <a:pt x="340157" y="207143"/>
                </a:cubicBezTo>
              </a:path>
            </a:pathLst>
          </a:custGeom>
          <a:ln w="76200" cmpd="sng">
            <a:solidFill>
              <a:srgbClr val="660066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5" name="Freeform 14"/>
          <p:cNvSpPr/>
          <p:nvPr/>
        </p:nvSpPr>
        <p:spPr>
          <a:xfrm>
            <a:off x="1401202" y="3531665"/>
            <a:ext cx="749374" cy="692585"/>
          </a:xfrm>
          <a:custGeom>
            <a:avLst/>
            <a:gdLst>
              <a:gd name="connsiteX0" fmla="*/ 0 w 1374783"/>
              <a:gd name="connsiteY0" fmla="*/ 1270600 h 1270600"/>
              <a:gd name="connsiteX1" fmla="*/ 177195 w 1374783"/>
              <a:gd name="connsiteY1" fmla="*/ 1255831 h 1270600"/>
              <a:gd name="connsiteX2" fmla="*/ 221493 w 1374783"/>
              <a:gd name="connsiteY2" fmla="*/ 1226295 h 1270600"/>
              <a:gd name="connsiteX3" fmla="*/ 324857 w 1374783"/>
              <a:gd name="connsiteY3" fmla="*/ 1137686 h 1270600"/>
              <a:gd name="connsiteX4" fmla="*/ 354390 w 1374783"/>
              <a:gd name="connsiteY4" fmla="*/ 1093381 h 1270600"/>
              <a:gd name="connsiteX5" fmla="*/ 457753 w 1374783"/>
              <a:gd name="connsiteY5" fmla="*/ 1004771 h 1270600"/>
              <a:gd name="connsiteX6" fmla="*/ 575883 w 1374783"/>
              <a:gd name="connsiteY6" fmla="*/ 901394 h 1270600"/>
              <a:gd name="connsiteX7" fmla="*/ 634948 w 1374783"/>
              <a:gd name="connsiteY7" fmla="*/ 812784 h 1270600"/>
              <a:gd name="connsiteX8" fmla="*/ 664481 w 1374783"/>
              <a:gd name="connsiteY8" fmla="*/ 783248 h 1270600"/>
              <a:gd name="connsiteX9" fmla="*/ 694013 w 1374783"/>
              <a:gd name="connsiteY9" fmla="*/ 738943 h 1270600"/>
              <a:gd name="connsiteX10" fmla="*/ 767845 w 1374783"/>
              <a:gd name="connsiteY10" fmla="*/ 665102 h 1270600"/>
              <a:gd name="connsiteX11" fmla="*/ 797377 w 1374783"/>
              <a:gd name="connsiteY11" fmla="*/ 635565 h 1270600"/>
              <a:gd name="connsiteX12" fmla="*/ 856442 w 1374783"/>
              <a:gd name="connsiteY12" fmla="*/ 546956 h 1270600"/>
              <a:gd name="connsiteX13" fmla="*/ 885975 w 1374783"/>
              <a:gd name="connsiteY13" fmla="*/ 502651 h 1270600"/>
              <a:gd name="connsiteX14" fmla="*/ 930273 w 1374783"/>
              <a:gd name="connsiteY14" fmla="*/ 473115 h 1270600"/>
              <a:gd name="connsiteX15" fmla="*/ 1033637 w 1374783"/>
              <a:gd name="connsiteY15" fmla="*/ 325433 h 1270600"/>
              <a:gd name="connsiteX16" fmla="*/ 1077936 w 1374783"/>
              <a:gd name="connsiteY16" fmla="*/ 295896 h 1270600"/>
              <a:gd name="connsiteX17" fmla="*/ 1151767 w 1374783"/>
              <a:gd name="connsiteY17" fmla="*/ 281128 h 1270600"/>
              <a:gd name="connsiteX18" fmla="*/ 1181300 w 1374783"/>
              <a:gd name="connsiteY18" fmla="*/ 251591 h 1270600"/>
              <a:gd name="connsiteX19" fmla="*/ 1269897 w 1374783"/>
              <a:gd name="connsiteY19" fmla="*/ 222055 h 1270600"/>
              <a:gd name="connsiteX20" fmla="*/ 1299430 w 1374783"/>
              <a:gd name="connsiteY20" fmla="*/ 192518 h 1270600"/>
              <a:gd name="connsiteX21" fmla="*/ 1343728 w 1374783"/>
              <a:gd name="connsiteY21" fmla="*/ 162982 h 1270600"/>
              <a:gd name="connsiteX22" fmla="*/ 1314196 w 1374783"/>
              <a:gd name="connsiteY22" fmla="*/ 118677 h 1270600"/>
              <a:gd name="connsiteX23" fmla="*/ 1225598 w 1374783"/>
              <a:gd name="connsiteY23" fmla="*/ 103909 h 1270600"/>
              <a:gd name="connsiteX24" fmla="*/ 1166533 w 1374783"/>
              <a:gd name="connsiteY24" fmla="*/ 89141 h 1270600"/>
              <a:gd name="connsiteX25" fmla="*/ 1107468 w 1374783"/>
              <a:gd name="connsiteY25" fmla="*/ 30068 h 1270600"/>
              <a:gd name="connsiteX26" fmla="*/ 1077936 w 1374783"/>
              <a:gd name="connsiteY26" fmla="*/ 531 h 1270600"/>
              <a:gd name="connsiteX27" fmla="*/ 1166533 w 1374783"/>
              <a:gd name="connsiteY27" fmla="*/ 30068 h 1270600"/>
              <a:gd name="connsiteX28" fmla="*/ 1284663 w 1374783"/>
              <a:gd name="connsiteY28" fmla="*/ 118677 h 1270600"/>
              <a:gd name="connsiteX29" fmla="*/ 1328962 w 1374783"/>
              <a:gd name="connsiteY29" fmla="*/ 133445 h 1270600"/>
              <a:gd name="connsiteX30" fmla="*/ 1358495 w 1374783"/>
              <a:gd name="connsiteY30" fmla="*/ 458347 h 1270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374783" h="1270600">
                <a:moveTo>
                  <a:pt x="0" y="1270600"/>
                </a:moveTo>
                <a:cubicBezTo>
                  <a:pt x="59065" y="1265677"/>
                  <a:pt x="119076" y="1267456"/>
                  <a:pt x="177195" y="1255831"/>
                </a:cubicBezTo>
                <a:cubicBezTo>
                  <a:pt x="194598" y="1252350"/>
                  <a:pt x="207052" y="1236611"/>
                  <a:pt x="221493" y="1226295"/>
                </a:cubicBezTo>
                <a:cubicBezTo>
                  <a:pt x="261749" y="1197537"/>
                  <a:pt x="293292" y="1175569"/>
                  <a:pt x="324857" y="1137686"/>
                </a:cubicBezTo>
                <a:cubicBezTo>
                  <a:pt x="336219" y="1124050"/>
                  <a:pt x="343029" y="1107017"/>
                  <a:pt x="354390" y="1093381"/>
                </a:cubicBezTo>
                <a:cubicBezTo>
                  <a:pt x="405130" y="1032485"/>
                  <a:pt x="394898" y="1060649"/>
                  <a:pt x="457753" y="1004771"/>
                </a:cubicBezTo>
                <a:cubicBezTo>
                  <a:pt x="587321" y="889584"/>
                  <a:pt x="480605" y="964922"/>
                  <a:pt x="575883" y="901394"/>
                </a:cubicBezTo>
                <a:cubicBezTo>
                  <a:pt x="595571" y="871857"/>
                  <a:pt x="609849" y="837886"/>
                  <a:pt x="634948" y="812784"/>
                </a:cubicBezTo>
                <a:cubicBezTo>
                  <a:pt x="644792" y="802939"/>
                  <a:pt x="655784" y="794120"/>
                  <a:pt x="664481" y="783248"/>
                </a:cubicBezTo>
                <a:cubicBezTo>
                  <a:pt x="675567" y="769388"/>
                  <a:pt x="682326" y="752301"/>
                  <a:pt x="694013" y="738943"/>
                </a:cubicBezTo>
                <a:cubicBezTo>
                  <a:pt x="716932" y="712747"/>
                  <a:pt x="743235" y="689716"/>
                  <a:pt x="767845" y="665102"/>
                </a:cubicBezTo>
                <a:cubicBezTo>
                  <a:pt x="777689" y="655256"/>
                  <a:pt x="791151" y="648018"/>
                  <a:pt x="797377" y="635565"/>
                </a:cubicBezTo>
                <a:cubicBezTo>
                  <a:pt x="856905" y="516496"/>
                  <a:pt x="796312" y="622129"/>
                  <a:pt x="856442" y="546956"/>
                </a:cubicBezTo>
                <a:cubicBezTo>
                  <a:pt x="867529" y="533096"/>
                  <a:pt x="873426" y="515202"/>
                  <a:pt x="885975" y="502651"/>
                </a:cubicBezTo>
                <a:cubicBezTo>
                  <a:pt x="898523" y="490101"/>
                  <a:pt x="915507" y="482960"/>
                  <a:pt x="930273" y="473115"/>
                </a:cubicBezTo>
                <a:cubicBezTo>
                  <a:pt x="939925" y="458635"/>
                  <a:pt x="1011768" y="347305"/>
                  <a:pt x="1033637" y="325433"/>
                </a:cubicBezTo>
                <a:cubicBezTo>
                  <a:pt x="1046186" y="312883"/>
                  <a:pt x="1061319" y="302128"/>
                  <a:pt x="1077936" y="295896"/>
                </a:cubicBezTo>
                <a:cubicBezTo>
                  <a:pt x="1101435" y="287082"/>
                  <a:pt x="1127157" y="286051"/>
                  <a:pt x="1151767" y="281128"/>
                </a:cubicBezTo>
                <a:cubicBezTo>
                  <a:pt x="1161611" y="271282"/>
                  <a:pt x="1168847" y="257818"/>
                  <a:pt x="1181300" y="251591"/>
                </a:cubicBezTo>
                <a:cubicBezTo>
                  <a:pt x="1209143" y="237668"/>
                  <a:pt x="1269897" y="222055"/>
                  <a:pt x="1269897" y="222055"/>
                </a:cubicBezTo>
                <a:cubicBezTo>
                  <a:pt x="1279741" y="212209"/>
                  <a:pt x="1288559" y="201216"/>
                  <a:pt x="1299430" y="192518"/>
                </a:cubicBezTo>
                <a:cubicBezTo>
                  <a:pt x="1313288" y="181430"/>
                  <a:pt x="1340248" y="180385"/>
                  <a:pt x="1343728" y="162982"/>
                </a:cubicBezTo>
                <a:cubicBezTo>
                  <a:pt x="1347208" y="145578"/>
                  <a:pt x="1330070" y="126615"/>
                  <a:pt x="1314196" y="118677"/>
                </a:cubicBezTo>
                <a:cubicBezTo>
                  <a:pt x="1287417" y="105286"/>
                  <a:pt x="1254957" y="109781"/>
                  <a:pt x="1225598" y="103909"/>
                </a:cubicBezTo>
                <a:cubicBezTo>
                  <a:pt x="1205698" y="99928"/>
                  <a:pt x="1186221" y="94064"/>
                  <a:pt x="1166533" y="89141"/>
                </a:cubicBezTo>
                <a:lnTo>
                  <a:pt x="1107468" y="30068"/>
                </a:lnTo>
                <a:cubicBezTo>
                  <a:pt x="1097624" y="20222"/>
                  <a:pt x="1064728" y="-3872"/>
                  <a:pt x="1077936" y="531"/>
                </a:cubicBezTo>
                <a:lnTo>
                  <a:pt x="1166533" y="30068"/>
                </a:lnTo>
                <a:cubicBezTo>
                  <a:pt x="1201514" y="65053"/>
                  <a:pt x="1234576" y="101980"/>
                  <a:pt x="1284663" y="118677"/>
                </a:cubicBezTo>
                <a:lnTo>
                  <a:pt x="1328962" y="133445"/>
                </a:lnTo>
                <a:cubicBezTo>
                  <a:pt x="1410373" y="255577"/>
                  <a:pt x="1358495" y="160001"/>
                  <a:pt x="1358495" y="458347"/>
                </a:cubicBezTo>
              </a:path>
            </a:pathLst>
          </a:custGeom>
          <a:ln w="76200" cmpd="sng">
            <a:solidFill>
              <a:srgbClr val="660066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6" name="Freeform 15"/>
          <p:cNvSpPr/>
          <p:nvPr/>
        </p:nvSpPr>
        <p:spPr>
          <a:xfrm>
            <a:off x="1401202" y="2596100"/>
            <a:ext cx="676105" cy="394725"/>
          </a:xfrm>
          <a:custGeom>
            <a:avLst/>
            <a:gdLst>
              <a:gd name="connsiteX0" fmla="*/ 0 w 1240365"/>
              <a:gd name="connsiteY0" fmla="*/ 477 h 724152"/>
              <a:gd name="connsiteX1" fmla="*/ 73832 w 1240365"/>
              <a:gd name="connsiteY1" fmla="*/ 59550 h 724152"/>
              <a:gd name="connsiteX2" fmla="*/ 44299 w 1240365"/>
              <a:gd name="connsiteY2" fmla="*/ 477 h 724152"/>
              <a:gd name="connsiteX3" fmla="*/ 29533 w 1240365"/>
              <a:gd name="connsiteY3" fmla="*/ 44782 h 724152"/>
              <a:gd name="connsiteX4" fmla="*/ 73832 w 1240365"/>
              <a:gd name="connsiteY4" fmla="*/ 59550 h 724152"/>
              <a:gd name="connsiteX5" fmla="*/ 177195 w 1240365"/>
              <a:gd name="connsiteY5" fmla="*/ 89086 h 724152"/>
              <a:gd name="connsiteX6" fmla="*/ 221494 w 1240365"/>
              <a:gd name="connsiteY6" fmla="*/ 118623 h 724152"/>
              <a:gd name="connsiteX7" fmla="*/ 280559 w 1240365"/>
              <a:gd name="connsiteY7" fmla="*/ 162927 h 724152"/>
              <a:gd name="connsiteX8" fmla="*/ 324858 w 1240365"/>
              <a:gd name="connsiteY8" fmla="*/ 192464 h 724152"/>
              <a:gd name="connsiteX9" fmla="*/ 383923 w 1240365"/>
              <a:gd name="connsiteY9" fmla="*/ 236769 h 724152"/>
              <a:gd name="connsiteX10" fmla="*/ 502053 w 1240365"/>
              <a:gd name="connsiteY10" fmla="*/ 295842 h 724152"/>
              <a:gd name="connsiteX11" fmla="*/ 561118 w 1240365"/>
              <a:gd name="connsiteY11" fmla="*/ 340146 h 724152"/>
              <a:gd name="connsiteX12" fmla="*/ 605417 w 1240365"/>
              <a:gd name="connsiteY12" fmla="*/ 354915 h 724152"/>
              <a:gd name="connsiteX13" fmla="*/ 664482 w 1240365"/>
              <a:gd name="connsiteY13" fmla="*/ 384451 h 724152"/>
              <a:gd name="connsiteX14" fmla="*/ 797378 w 1240365"/>
              <a:gd name="connsiteY14" fmla="*/ 487829 h 724152"/>
              <a:gd name="connsiteX15" fmla="*/ 915508 w 1240365"/>
              <a:gd name="connsiteY15" fmla="*/ 532133 h 724152"/>
              <a:gd name="connsiteX16" fmla="*/ 959807 w 1240365"/>
              <a:gd name="connsiteY16" fmla="*/ 561670 h 724152"/>
              <a:gd name="connsiteX17" fmla="*/ 1033638 w 1240365"/>
              <a:gd name="connsiteY17" fmla="*/ 605975 h 724152"/>
              <a:gd name="connsiteX18" fmla="*/ 1077937 w 1240365"/>
              <a:gd name="connsiteY18" fmla="*/ 635511 h 724152"/>
              <a:gd name="connsiteX19" fmla="*/ 1122235 w 1240365"/>
              <a:gd name="connsiteY19" fmla="*/ 650279 h 724152"/>
              <a:gd name="connsiteX20" fmla="*/ 1225599 w 1240365"/>
              <a:gd name="connsiteY20" fmla="*/ 694584 h 724152"/>
              <a:gd name="connsiteX21" fmla="*/ 1240365 w 1240365"/>
              <a:gd name="connsiteY21" fmla="*/ 650279 h 724152"/>
              <a:gd name="connsiteX22" fmla="*/ 1225599 w 1240365"/>
              <a:gd name="connsiteY22" fmla="*/ 591206 h 724152"/>
              <a:gd name="connsiteX23" fmla="*/ 1196067 w 1240365"/>
              <a:gd name="connsiteY23" fmla="*/ 517365 h 724152"/>
              <a:gd name="connsiteX24" fmla="*/ 1181300 w 1240365"/>
              <a:gd name="connsiteY24" fmla="*/ 428756 h 724152"/>
              <a:gd name="connsiteX25" fmla="*/ 1196067 w 1240365"/>
              <a:gd name="connsiteY25" fmla="*/ 576438 h 724152"/>
              <a:gd name="connsiteX26" fmla="*/ 945040 w 1240365"/>
              <a:gd name="connsiteY26" fmla="*/ 694584 h 724152"/>
              <a:gd name="connsiteX27" fmla="*/ 871209 w 1240365"/>
              <a:gd name="connsiteY27" fmla="*/ 724120 h 724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240365" h="724152">
                <a:moveTo>
                  <a:pt x="0" y="477"/>
                </a:moveTo>
                <a:cubicBezTo>
                  <a:pt x="24611" y="20168"/>
                  <a:pt x="42313" y="59550"/>
                  <a:pt x="73832" y="59550"/>
                </a:cubicBezTo>
                <a:cubicBezTo>
                  <a:pt x="95847" y="59550"/>
                  <a:pt x="65184" y="7439"/>
                  <a:pt x="44299" y="477"/>
                </a:cubicBezTo>
                <a:cubicBezTo>
                  <a:pt x="29531" y="-4446"/>
                  <a:pt x="34455" y="30014"/>
                  <a:pt x="29533" y="44782"/>
                </a:cubicBezTo>
                <a:cubicBezTo>
                  <a:pt x="44299" y="49705"/>
                  <a:pt x="58923" y="55077"/>
                  <a:pt x="73832" y="59550"/>
                </a:cubicBezTo>
                <a:cubicBezTo>
                  <a:pt x="108154" y="69848"/>
                  <a:pt x="143925" y="75776"/>
                  <a:pt x="177195" y="89086"/>
                </a:cubicBezTo>
                <a:cubicBezTo>
                  <a:pt x="193673" y="95678"/>
                  <a:pt x="207053" y="108306"/>
                  <a:pt x="221494" y="118623"/>
                </a:cubicBezTo>
                <a:cubicBezTo>
                  <a:pt x="241520" y="132929"/>
                  <a:pt x="260533" y="148621"/>
                  <a:pt x="280559" y="162927"/>
                </a:cubicBezTo>
                <a:cubicBezTo>
                  <a:pt x="295000" y="173244"/>
                  <a:pt x="310417" y="182147"/>
                  <a:pt x="324858" y="192464"/>
                </a:cubicBezTo>
                <a:cubicBezTo>
                  <a:pt x="344884" y="206771"/>
                  <a:pt x="362665" y="224367"/>
                  <a:pt x="383923" y="236769"/>
                </a:cubicBezTo>
                <a:cubicBezTo>
                  <a:pt x="421950" y="258955"/>
                  <a:pt x="466834" y="269425"/>
                  <a:pt x="502053" y="295842"/>
                </a:cubicBezTo>
                <a:cubicBezTo>
                  <a:pt x="521741" y="310610"/>
                  <a:pt x="539750" y="327934"/>
                  <a:pt x="561118" y="340146"/>
                </a:cubicBezTo>
                <a:cubicBezTo>
                  <a:pt x="574632" y="347869"/>
                  <a:pt x="591110" y="348783"/>
                  <a:pt x="605417" y="354915"/>
                </a:cubicBezTo>
                <a:cubicBezTo>
                  <a:pt x="625649" y="363587"/>
                  <a:pt x="644794" y="374606"/>
                  <a:pt x="664482" y="384451"/>
                </a:cubicBezTo>
                <a:cubicBezTo>
                  <a:pt x="702703" y="422678"/>
                  <a:pt x="744389" y="470164"/>
                  <a:pt x="797378" y="487829"/>
                </a:cubicBezTo>
                <a:cubicBezTo>
                  <a:pt x="835718" y="500610"/>
                  <a:pt x="880195" y="514474"/>
                  <a:pt x="915508" y="532133"/>
                </a:cubicBezTo>
                <a:cubicBezTo>
                  <a:pt x="931382" y="540071"/>
                  <a:pt x="944758" y="552263"/>
                  <a:pt x="959807" y="561670"/>
                </a:cubicBezTo>
                <a:cubicBezTo>
                  <a:pt x="984145" y="576883"/>
                  <a:pt x="1009300" y="590762"/>
                  <a:pt x="1033638" y="605975"/>
                </a:cubicBezTo>
                <a:cubicBezTo>
                  <a:pt x="1048687" y="615382"/>
                  <a:pt x="1062064" y="627573"/>
                  <a:pt x="1077937" y="635511"/>
                </a:cubicBezTo>
                <a:cubicBezTo>
                  <a:pt x="1091858" y="642473"/>
                  <a:pt x="1107469" y="645356"/>
                  <a:pt x="1122235" y="650279"/>
                </a:cubicBezTo>
                <a:cubicBezTo>
                  <a:pt x="1142768" y="663970"/>
                  <a:pt x="1195801" y="706505"/>
                  <a:pt x="1225599" y="694584"/>
                </a:cubicBezTo>
                <a:cubicBezTo>
                  <a:pt x="1240052" y="688802"/>
                  <a:pt x="1235443" y="665047"/>
                  <a:pt x="1240365" y="650279"/>
                </a:cubicBezTo>
                <a:cubicBezTo>
                  <a:pt x="1235443" y="630588"/>
                  <a:pt x="1232017" y="610462"/>
                  <a:pt x="1225599" y="591206"/>
                </a:cubicBezTo>
                <a:cubicBezTo>
                  <a:pt x="1217217" y="566057"/>
                  <a:pt x="1203041" y="542940"/>
                  <a:pt x="1196067" y="517365"/>
                </a:cubicBezTo>
                <a:cubicBezTo>
                  <a:pt x="1188189" y="488476"/>
                  <a:pt x="1181300" y="398812"/>
                  <a:pt x="1181300" y="428756"/>
                </a:cubicBezTo>
                <a:cubicBezTo>
                  <a:pt x="1181300" y="478229"/>
                  <a:pt x="1191145" y="527211"/>
                  <a:pt x="1196067" y="576438"/>
                </a:cubicBezTo>
                <a:cubicBezTo>
                  <a:pt x="1168615" y="768621"/>
                  <a:pt x="1219503" y="653410"/>
                  <a:pt x="945040" y="694584"/>
                </a:cubicBezTo>
                <a:cubicBezTo>
                  <a:pt x="733482" y="726321"/>
                  <a:pt x="941100" y="724120"/>
                  <a:pt x="871209" y="724120"/>
                </a:cubicBezTo>
              </a:path>
            </a:pathLst>
          </a:custGeom>
          <a:ln w="254000" cmpd="sng">
            <a:solidFill>
              <a:srgbClr val="660066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7" name="Freeform 16"/>
          <p:cNvSpPr/>
          <p:nvPr/>
        </p:nvSpPr>
        <p:spPr>
          <a:xfrm>
            <a:off x="3095839" y="1933660"/>
            <a:ext cx="526404" cy="859803"/>
          </a:xfrm>
          <a:custGeom>
            <a:avLst/>
            <a:gdLst>
              <a:gd name="connsiteX0" fmla="*/ 518571 w 518571"/>
              <a:gd name="connsiteY0" fmla="*/ 0 h 665345"/>
              <a:gd name="connsiteX1" fmla="*/ 459506 w 518571"/>
              <a:gd name="connsiteY1" fmla="*/ 88609 h 665345"/>
              <a:gd name="connsiteX2" fmla="*/ 370909 w 518571"/>
              <a:gd name="connsiteY2" fmla="*/ 191987 h 665345"/>
              <a:gd name="connsiteX3" fmla="*/ 311844 w 518571"/>
              <a:gd name="connsiteY3" fmla="*/ 310133 h 665345"/>
              <a:gd name="connsiteX4" fmla="*/ 282311 w 518571"/>
              <a:gd name="connsiteY4" fmla="*/ 369206 h 665345"/>
              <a:gd name="connsiteX5" fmla="*/ 252779 w 518571"/>
              <a:gd name="connsiteY5" fmla="*/ 457815 h 665345"/>
              <a:gd name="connsiteX6" fmla="*/ 238013 w 518571"/>
              <a:gd name="connsiteY6" fmla="*/ 516888 h 665345"/>
              <a:gd name="connsiteX7" fmla="*/ 208480 w 518571"/>
              <a:gd name="connsiteY7" fmla="*/ 561193 h 665345"/>
              <a:gd name="connsiteX8" fmla="*/ 193714 w 518571"/>
              <a:gd name="connsiteY8" fmla="*/ 635034 h 665345"/>
              <a:gd name="connsiteX9" fmla="*/ 164181 w 518571"/>
              <a:gd name="connsiteY9" fmla="*/ 664570 h 665345"/>
              <a:gd name="connsiteX10" fmla="*/ 119883 w 518571"/>
              <a:gd name="connsiteY10" fmla="*/ 605497 h 665345"/>
              <a:gd name="connsiteX11" fmla="*/ 46051 w 518571"/>
              <a:gd name="connsiteY11" fmla="*/ 516888 h 665345"/>
              <a:gd name="connsiteX12" fmla="*/ 16519 w 518571"/>
              <a:gd name="connsiteY12" fmla="*/ 457815 h 665345"/>
              <a:gd name="connsiteX13" fmla="*/ 1753 w 518571"/>
              <a:gd name="connsiteY13" fmla="*/ 413510 h 665345"/>
              <a:gd name="connsiteX14" fmla="*/ 31285 w 518571"/>
              <a:gd name="connsiteY14" fmla="*/ 487352 h 665345"/>
              <a:gd name="connsiteX15" fmla="*/ 75584 w 518571"/>
              <a:gd name="connsiteY15" fmla="*/ 575961 h 665345"/>
              <a:gd name="connsiteX16" fmla="*/ 119883 w 518571"/>
              <a:gd name="connsiteY16" fmla="*/ 605497 h 665345"/>
              <a:gd name="connsiteX17" fmla="*/ 178948 w 518571"/>
              <a:gd name="connsiteY17" fmla="*/ 664570 h 665345"/>
              <a:gd name="connsiteX18" fmla="*/ 267545 w 518571"/>
              <a:gd name="connsiteY18" fmla="*/ 605497 h 665345"/>
              <a:gd name="connsiteX19" fmla="*/ 356143 w 518571"/>
              <a:gd name="connsiteY19" fmla="*/ 561193 h 665345"/>
              <a:gd name="connsiteX20" fmla="*/ 444740 w 518571"/>
              <a:gd name="connsiteY20" fmla="*/ 561193 h 665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518571" h="665345">
                <a:moveTo>
                  <a:pt x="518571" y="0"/>
                </a:moveTo>
                <a:cubicBezTo>
                  <a:pt x="498883" y="29536"/>
                  <a:pt x="480802" y="60210"/>
                  <a:pt x="459506" y="88609"/>
                </a:cubicBezTo>
                <a:cubicBezTo>
                  <a:pt x="386956" y="185356"/>
                  <a:pt x="485606" y="5580"/>
                  <a:pt x="370909" y="191987"/>
                </a:cubicBezTo>
                <a:cubicBezTo>
                  <a:pt x="347836" y="229486"/>
                  <a:pt x="331532" y="270751"/>
                  <a:pt x="311844" y="310133"/>
                </a:cubicBezTo>
                <a:cubicBezTo>
                  <a:pt x="302000" y="329824"/>
                  <a:pt x="289272" y="348321"/>
                  <a:pt x="282311" y="369206"/>
                </a:cubicBezTo>
                <a:cubicBezTo>
                  <a:pt x="272467" y="398742"/>
                  <a:pt x="260329" y="427611"/>
                  <a:pt x="252779" y="457815"/>
                </a:cubicBezTo>
                <a:cubicBezTo>
                  <a:pt x="247857" y="477506"/>
                  <a:pt x="246007" y="498232"/>
                  <a:pt x="238013" y="516888"/>
                </a:cubicBezTo>
                <a:cubicBezTo>
                  <a:pt x="231022" y="533202"/>
                  <a:pt x="218324" y="546425"/>
                  <a:pt x="208480" y="561193"/>
                </a:cubicBezTo>
                <a:cubicBezTo>
                  <a:pt x="203558" y="585807"/>
                  <a:pt x="203601" y="611962"/>
                  <a:pt x="193714" y="635034"/>
                </a:cubicBezTo>
                <a:cubicBezTo>
                  <a:pt x="188230" y="647831"/>
                  <a:pt x="177108" y="669741"/>
                  <a:pt x="164181" y="664570"/>
                </a:cubicBezTo>
                <a:cubicBezTo>
                  <a:pt x="141329" y="655428"/>
                  <a:pt x="135638" y="624406"/>
                  <a:pt x="119883" y="605497"/>
                </a:cubicBezTo>
                <a:cubicBezTo>
                  <a:pt x="69332" y="544828"/>
                  <a:pt x="105093" y="611368"/>
                  <a:pt x="46051" y="516888"/>
                </a:cubicBezTo>
                <a:cubicBezTo>
                  <a:pt x="34384" y="498219"/>
                  <a:pt x="25190" y="478050"/>
                  <a:pt x="16519" y="457815"/>
                </a:cubicBezTo>
                <a:cubicBezTo>
                  <a:pt x="10388" y="443506"/>
                  <a:pt x="-5208" y="399586"/>
                  <a:pt x="1753" y="413510"/>
                </a:cubicBezTo>
                <a:cubicBezTo>
                  <a:pt x="13607" y="437222"/>
                  <a:pt x="21978" y="462530"/>
                  <a:pt x="31285" y="487352"/>
                </a:cubicBezTo>
                <a:cubicBezTo>
                  <a:pt x="45696" y="525787"/>
                  <a:pt x="44220" y="544594"/>
                  <a:pt x="75584" y="575961"/>
                </a:cubicBezTo>
                <a:cubicBezTo>
                  <a:pt x="88133" y="588511"/>
                  <a:pt x="106409" y="593946"/>
                  <a:pt x="119883" y="605497"/>
                </a:cubicBezTo>
                <a:cubicBezTo>
                  <a:pt x="141024" y="623620"/>
                  <a:pt x="178948" y="664570"/>
                  <a:pt x="178948" y="664570"/>
                </a:cubicBezTo>
                <a:cubicBezTo>
                  <a:pt x="262921" y="580586"/>
                  <a:pt x="182066" y="648242"/>
                  <a:pt x="267545" y="605497"/>
                </a:cubicBezTo>
                <a:cubicBezTo>
                  <a:pt x="309497" y="584518"/>
                  <a:pt x="308424" y="566496"/>
                  <a:pt x="356143" y="561193"/>
                </a:cubicBezTo>
                <a:cubicBezTo>
                  <a:pt x="385495" y="557931"/>
                  <a:pt x="415208" y="561193"/>
                  <a:pt x="444740" y="561193"/>
                </a:cubicBezTo>
              </a:path>
            </a:pathLst>
          </a:custGeom>
          <a:ln w="76200" cmpd="sng">
            <a:solidFill>
              <a:srgbClr val="660066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2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Some Inputs are More Important</a:t>
            </a:r>
          </a:p>
        </p:txBody>
      </p:sp>
      <p:sp>
        <p:nvSpPr>
          <p:cNvPr id="2" name="Oval 1"/>
          <p:cNvSpPr/>
          <p:nvPr/>
        </p:nvSpPr>
        <p:spPr>
          <a:xfrm>
            <a:off x="2337746" y="3069896"/>
            <a:ext cx="758093" cy="758093"/>
          </a:xfrm>
          <a:prstGeom prst="ellipse">
            <a:avLst/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/>
          <p:nvPr/>
        </p:nvSpPr>
        <p:spPr>
          <a:xfrm rot="16766304">
            <a:off x="3485916" y="3620699"/>
            <a:ext cx="1089525" cy="1781500"/>
          </a:xfrm>
          <a:custGeom>
            <a:avLst/>
            <a:gdLst>
              <a:gd name="connsiteX0" fmla="*/ 518571 w 518571"/>
              <a:gd name="connsiteY0" fmla="*/ 0 h 665345"/>
              <a:gd name="connsiteX1" fmla="*/ 459506 w 518571"/>
              <a:gd name="connsiteY1" fmla="*/ 88609 h 665345"/>
              <a:gd name="connsiteX2" fmla="*/ 370909 w 518571"/>
              <a:gd name="connsiteY2" fmla="*/ 191987 h 665345"/>
              <a:gd name="connsiteX3" fmla="*/ 311844 w 518571"/>
              <a:gd name="connsiteY3" fmla="*/ 310133 h 665345"/>
              <a:gd name="connsiteX4" fmla="*/ 282311 w 518571"/>
              <a:gd name="connsiteY4" fmla="*/ 369206 h 665345"/>
              <a:gd name="connsiteX5" fmla="*/ 252779 w 518571"/>
              <a:gd name="connsiteY5" fmla="*/ 457815 h 665345"/>
              <a:gd name="connsiteX6" fmla="*/ 238013 w 518571"/>
              <a:gd name="connsiteY6" fmla="*/ 516888 h 665345"/>
              <a:gd name="connsiteX7" fmla="*/ 208480 w 518571"/>
              <a:gd name="connsiteY7" fmla="*/ 561193 h 665345"/>
              <a:gd name="connsiteX8" fmla="*/ 193714 w 518571"/>
              <a:gd name="connsiteY8" fmla="*/ 635034 h 665345"/>
              <a:gd name="connsiteX9" fmla="*/ 164181 w 518571"/>
              <a:gd name="connsiteY9" fmla="*/ 664570 h 665345"/>
              <a:gd name="connsiteX10" fmla="*/ 119883 w 518571"/>
              <a:gd name="connsiteY10" fmla="*/ 605497 h 665345"/>
              <a:gd name="connsiteX11" fmla="*/ 46051 w 518571"/>
              <a:gd name="connsiteY11" fmla="*/ 516888 h 665345"/>
              <a:gd name="connsiteX12" fmla="*/ 16519 w 518571"/>
              <a:gd name="connsiteY12" fmla="*/ 457815 h 665345"/>
              <a:gd name="connsiteX13" fmla="*/ 1753 w 518571"/>
              <a:gd name="connsiteY13" fmla="*/ 413510 h 665345"/>
              <a:gd name="connsiteX14" fmla="*/ 31285 w 518571"/>
              <a:gd name="connsiteY14" fmla="*/ 487352 h 665345"/>
              <a:gd name="connsiteX15" fmla="*/ 75584 w 518571"/>
              <a:gd name="connsiteY15" fmla="*/ 575961 h 665345"/>
              <a:gd name="connsiteX16" fmla="*/ 119883 w 518571"/>
              <a:gd name="connsiteY16" fmla="*/ 605497 h 665345"/>
              <a:gd name="connsiteX17" fmla="*/ 178948 w 518571"/>
              <a:gd name="connsiteY17" fmla="*/ 664570 h 665345"/>
              <a:gd name="connsiteX18" fmla="*/ 267545 w 518571"/>
              <a:gd name="connsiteY18" fmla="*/ 605497 h 665345"/>
              <a:gd name="connsiteX19" fmla="*/ 356143 w 518571"/>
              <a:gd name="connsiteY19" fmla="*/ 561193 h 665345"/>
              <a:gd name="connsiteX20" fmla="*/ 444740 w 518571"/>
              <a:gd name="connsiteY20" fmla="*/ 561193 h 665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518571" h="665345">
                <a:moveTo>
                  <a:pt x="518571" y="0"/>
                </a:moveTo>
                <a:cubicBezTo>
                  <a:pt x="498883" y="29536"/>
                  <a:pt x="480802" y="60210"/>
                  <a:pt x="459506" y="88609"/>
                </a:cubicBezTo>
                <a:cubicBezTo>
                  <a:pt x="386956" y="185356"/>
                  <a:pt x="485606" y="5580"/>
                  <a:pt x="370909" y="191987"/>
                </a:cubicBezTo>
                <a:cubicBezTo>
                  <a:pt x="347836" y="229486"/>
                  <a:pt x="331532" y="270751"/>
                  <a:pt x="311844" y="310133"/>
                </a:cubicBezTo>
                <a:cubicBezTo>
                  <a:pt x="302000" y="329824"/>
                  <a:pt x="289272" y="348321"/>
                  <a:pt x="282311" y="369206"/>
                </a:cubicBezTo>
                <a:cubicBezTo>
                  <a:pt x="272467" y="398742"/>
                  <a:pt x="260329" y="427611"/>
                  <a:pt x="252779" y="457815"/>
                </a:cubicBezTo>
                <a:cubicBezTo>
                  <a:pt x="247857" y="477506"/>
                  <a:pt x="246007" y="498232"/>
                  <a:pt x="238013" y="516888"/>
                </a:cubicBezTo>
                <a:cubicBezTo>
                  <a:pt x="231022" y="533202"/>
                  <a:pt x="218324" y="546425"/>
                  <a:pt x="208480" y="561193"/>
                </a:cubicBezTo>
                <a:cubicBezTo>
                  <a:pt x="203558" y="585807"/>
                  <a:pt x="203601" y="611962"/>
                  <a:pt x="193714" y="635034"/>
                </a:cubicBezTo>
                <a:cubicBezTo>
                  <a:pt x="188230" y="647831"/>
                  <a:pt x="177108" y="669741"/>
                  <a:pt x="164181" y="664570"/>
                </a:cubicBezTo>
                <a:cubicBezTo>
                  <a:pt x="141329" y="655428"/>
                  <a:pt x="135638" y="624406"/>
                  <a:pt x="119883" y="605497"/>
                </a:cubicBezTo>
                <a:cubicBezTo>
                  <a:pt x="69332" y="544828"/>
                  <a:pt x="105093" y="611368"/>
                  <a:pt x="46051" y="516888"/>
                </a:cubicBezTo>
                <a:cubicBezTo>
                  <a:pt x="34384" y="498219"/>
                  <a:pt x="25190" y="478050"/>
                  <a:pt x="16519" y="457815"/>
                </a:cubicBezTo>
                <a:cubicBezTo>
                  <a:pt x="10388" y="443506"/>
                  <a:pt x="-5208" y="399586"/>
                  <a:pt x="1753" y="413510"/>
                </a:cubicBezTo>
                <a:cubicBezTo>
                  <a:pt x="13607" y="437222"/>
                  <a:pt x="21978" y="462530"/>
                  <a:pt x="31285" y="487352"/>
                </a:cubicBezTo>
                <a:cubicBezTo>
                  <a:pt x="45696" y="525787"/>
                  <a:pt x="44220" y="544594"/>
                  <a:pt x="75584" y="575961"/>
                </a:cubicBezTo>
                <a:cubicBezTo>
                  <a:pt x="88133" y="588511"/>
                  <a:pt x="106409" y="593946"/>
                  <a:pt x="119883" y="605497"/>
                </a:cubicBezTo>
                <a:cubicBezTo>
                  <a:pt x="141024" y="623620"/>
                  <a:pt x="178948" y="664570"/>
                  <a:pt x="178948" y="664570"/>
                </a:cubicBezTo>
                <a:cubicBezTo>
                  <a:pt x="262921" y="580586"/>
                  <a:pt x="182066" y="648242"/>
                  <a:pt x="267545" y="605497"/>
                </a:cubicBezTo>
                <a:cubicBezTo>
                  <a:pt x="309497" y="584518"/>
                  <a:pt x="308424" y="566496"/>
                  <a:pt x="356143" y="561193"/>
                </a:cubicBezTo>
                <a:cubicBezTo>
                  <a:pt x="385495" y="557931"/>
                  <a:pt x="415208" y="561193"/>
                  <a:pt x="444740" y="561193"/>
                </a:cubicBezTo>
              </a:path>
            </a:pathLst>
          </a:custGeom>
          <a:ln w="76200" cmpd="sng">
            <a:solidFill>
              <a:srgbClr val="FF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9595288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Artificial Neuron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610636" y="1052030"/>
            <a:ext cx="3217191" cy="1790904"/>
            <a:chOff x="145290" y="1664708"/>
            <a:chExt cx="8234031" cy="4583612"/>
          </a:xfrm>
        </p:grpSpPr>
        <p:pic>
          <p:nvPicPr>
            <p:cNvPr id="5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5290" y="1664708"/>
              <a:ext cx="8234031" cy="45836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4" name="Freeform 13"/>
            <p:cNvSpPr/>
            <p:nvPr/>
          </p:nvSpPr>
          <p:spPr>
            <a:xfrm>
              <a:off x="2488938" y="4224250"/>
              <a:ext cx="185415" cy="669554"/>
            </a:xfrm>
            <a:custGeom>
              <a:avLst/>
              <a:gdLst>
                <a:gd name="connsiteX0" fmla="*/ 44832 w 340157"/>
                <a:gd name="connsiteY0" fmla="*/ 1196614 h 1228347"/>
                <a:gd name="connsiteX1" fmla="*/ 118664 w 340157"/>
                <a:gd name="connsiteY1" fmla="*/ 1152310 h 1228347"/>
                <a:gd name="connsiteX2" fmla="*/ 133430 w 340157"/>
                <a:gd name="connsiteY2" fmla="*/ 1108005 h 1228347"/>
                <a:gd name="connsiteX3" fmla="*/ 15300 w 340157"/>
                <a:gd name="connsiteY3" fmla="*/ 1137542 h 1228347"/>
                <a:gd name="connsiteX4" fmla="*/ 534 w 340157"/>
                <a:gd name="connsiteY4" fmla="*/ 1196614 h 1228347"/>
                <a:gd name="connsiteX5" fmla="*/ 30066 w 340157"/>
                <a:gd name="connsiteY5" fmla="*/ 1226151 h 1228347"/>
                <a:gd name="connsiteX6" fmla="*/ 74365 w 340157"/>
                <a:gd name="connsiteY6" fmla="*/ 1078469 h 1228347"/>
                <a:gd name="connsiteX7" fmla="*/ 89131 w 340157"/>
                <a:gd name="connsiteY7" fmla="*/ 1004627 h 1228347"/>
                <a:gd name="connsiteX8" fmla="*/ 103897 w 340157"/>
                <a:gd name="connsiteY8" fmla="*/ 842177 h 1228347"/>
                <a:gd name="connsiteX9" fmla="*/ 133430 w 340157"/>
                <a:gd name="connsiteY9" fmla="*/ 650190 h 1228347"/>
                <a:gd name="connsiteX10" fmla="*/ 148196 w 340157"/>
                <a:gd name="connsiteY10" fmla="*/ 576349 h 1228347"/>
                <a:gd name="connsiteX11" fmla="*/ 162962 w 340157"/>
                <a:gd name="connsiteY11" fmla="*/ 472971 h 1228347"/>
                <a:gd name="connsiteX12" fmla="*/ 177729 w 340157"/>
                <a:gd name="connsiteY12" fmla="*/ 428666 h 1228347"/>
                <a:gd name="connsiteX13" fmla="*/ 207261 w 340157"/>
                <a:gd name="connsiteY13" fmla="*/ 310520 h 1228347"/>
                <a:gd name="connsiteX14" fmla="*/ 236794 w 340157"/>
                <a:gd name="connsiteY14" fmla="*/ 162838 h 1228347"/>
                <a:gd name="connsiteX15" fmla="*/ 266326 w 340157"/>
                <a:gd name="connsiteY15" fmla="*/ 29924 h 1228347"/>
                <a:gd name="connsiteX16" fmla="*/ 236794 w 340157"/>
                <a:gd name="connsiteY16" fmla="*/ 387 h 1228347"/>
                <a:gd name="connsiteX17" fmla="*/ 148196 w 340157"/>
                <a:gd name="connsiteY17" fmla="*/ 44692 h 1228347"/>
                <a:gd name="connsiteX18" fmla="*/ 118664 w 340157"/>
                <a:gd name="connsiteY18" fmla="*/ 88997 h 1228347"/>
                <a:gd name="connsiteX19" fmla="*/ 74365 w 340157"/>
                <a:gd name="connsiteY19" fmla="*/ 118533 h 1228347"/>
                <a:gd name="connsiteX20" fmla="*/ 118664 w 340157"/>
                <a:gd name="connsiteY20" fmla="*/ 15156 h 1228347"/>
                <a:gd name="connsiteX21" fmla="*/ 251560 w 340157"/>
                <a:gd name="connsiteY21" fmla="*/ 44692 h 1228347"/>
                <a:gd name="connsiteX22" fmla="*/ 266326 w 340157"/>
                <a:gd name="connsiteY22" fmla="*/ 88997 h 1228347"/>
                <a:gd name="connsiteX23" fmla="*/ 325391 w 340157"/>
                <a:gd name="connsiteY23" fmla="*/ 177606 h 1228347"/>
                <a:gd name="connsiteX24" fmla="*/ 340157 w 340157"/>
                <a:gd name="connsiteY24" fmla="*/ 207143 h 1228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40157" h="1228347">
                  <a:moveTo>
                    <a:pt x="44832" y="1196614"/>
                  </a:moveTo>
                  <a:cubicBezTo>
                    <a:pt x="69443" y="1181846"/>
                    <a:pt x="98370" y="1172606"/>
                    <a:pt x="118664" y="1152310"/>
                  </a:cubicBezTo>
                  <a:cubicBezTo>
                    <a:pt x="129671" y="1141302"/>
                    <a:pt x="148840" y="1110207"/>
                    <a:pt x="133430" y="1108005"/>
                  </a:cubicBezTo>
                  <a:cubicBezTo>
                    <a:pt x="93249" y="1102264"/>
                    <a:pt x="54677" y="1127696"/>
                    <a:pt x="15300" y="1137542"/>
                  </a:cubicBezTo>
                  <a:cubicBezTo>
                    <a:pt x="10378" y="1157233"/>
                    <a:pt x="-2802" y="1176594"/>
                    <a:pt x="534" y="1196614"/>
                  </a:cubicBezTo>
                  <a:cubicBezTo>
                    <a:pt x="2823" y="1210347"/>
                    <a:pt x="20222" y="1235996"/>
                    <a:pt x="30066" y="1226151"/>
                  </a:cubicBezTo>
                  <a:cubicBezTo>
                    <a:pt x="40584" y="1215631"/>
                    <a:pt x="68629" y="1104285"/>
                    <a:pt x="74365" y="1078469"/>
                  </a:cubicBezTo>
                  <a:cubicBezTo>
                    <a:pt x="79809" y="1053965"/>
                    <a:pt x="84209" y="1029241"/>
                    <a:pt x="89131" y="1004627"/>
                  </a:cubicBezTo>
                  <a:cubicBezTo>
                    <a:pt x="94053" y="950477"/>
                    <a:pt x="97893" y="896218"/>
                    <a:pt x="103897" y="842177"/>
                  </a:cubicBezTo>
                  <a:cubicBezTo>
                    <a:pt x="108636" y="799520"/>
                    <a:pt x="125211" y="695402"/>
                    <a:pt x="133430" y="650190"/>
                  </a:cubicBezTo>
                  <a:cubicBezTo>
                    <a:pt x="137920" y="625494"/>
                    <a:pt x="144070" y="601109"/>
                    <a:pt x="148196" y="576349"/>
                  </a:cubicBezTo>
                  <a:cubicBezTo>
                    <a:pt x="153918" y="542013"/>
                    <a:pt x="156136" y="507104"/>
                    <a:pt x="162962" y="472971"/>
                  </a:cubicBezTo>
                  <a:cubicBezTo>
                    <a:pt x="166015" y="457706"/>
                    <a:pt x="173634" y="443685"/>
                    <a:pt x="177729" y="428666"/>
                  </a:cubicBezTo>
                  <a:cubicBezTo>
                    <a:pt x="188409" y="389502"/>
                    <a:pt x="200588" y="350562"/>
                    <a:pt x="207261" y="310520"/>
                  </a:cubicBezTo>
                  <a:cubicBezTo>
                    <a:pt x="236198" y="136874"/>
                    <a:pt x="207421" y="295031"/>
                    <a:pt x="236794" y="162838"/>
                  </a:cubicBezTo>
                  <a:cubicBezTo>
                    <a:pt x="274297" y="-5947"/>
                    <a:pt x="230306" y="174027"/>
                    <a:pt x="266326" y="29924"/>
                  </a:cubicBezTo>
                  <a:cubicBezTo>
                    <a:pt x="256482" y="20078"/>
                    <a:pt x="250446" y="3118"/>
                    <a:pt x="236794" y="387"/>
                  </a:cubicBezTo>
                  <a:cubicBezTo>
                    <a:pt x="213282" y="-4316"/>
                    <a:pt x="162548" y="35123"/>
                    <a:pt x="148196" y="44692"/>
                  </a:cubicBezTo>
                  <a:cubicBezTo>
                    <a:pt x="138352" y="59460"/>
                    <a:pt x="131213" y="76446"/>
                    <a:pt x="118664" y="88997"/>
                  </a:cubicBezTo>
                  <a:cubicBezTo>
                    <a:pt x="106115" y="101547"/>
                    <a:pt x="84209" y="133300"/>
                    <a:pt x="74365" y="118533"/>
                  </a:cubicBezTo>
                  <a:cubicBezTo>
                    <a:pt x="46370" y="76535"/>
                    <a:pt x="96615" y="37207"/>
                    <a:pt x="118664" y="15156"/>
                  </a:cubicBezTo>
                  <a:cubicBezTo>
                    <a:pt x="162963" y="25001"/>
                    <a:pt x="210972" y="24395"/>
                    <a:pt x="251560" y="44692"/>
                  </a:cubicBezTo>
                  <a:cubicBezTo>
                    <a:pt x="265483" y="51655"/>
                    <a:pt x="258767" y="75389"/>
                    <a:pt x="266326" y="88997"/>
                  </a:cubicBezTo>
                  <a:cubicBezTo>
                    <a:pt x="283563" y="120028"/>
                    <a:pt x="305703" y="148070"/>
                    <a:pt x="325391" y="177606"/>
                  </a:cubicBezTo>
                  <a:cubicBezTo>
                    <a:pt x="331496" y="186765"/>
                    <a:pt x="335235" y="197297"/>
                    <a:pt x="340157" y="207143"/>
                  </a:cubicBezTo>
                </a:path>
              </a:pathLst>
            </a:custGeom>
            <a:ln w="76200" cmpd="sng">
              <a:solidFill>
                <a:srgbClr val="660066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5" name="Freeform 14"/>
            <p:cNvSpPr/>
            <p:nvPr/>
          </p:nvSpPr>
          <p:spPr>
            <a:xfrm>
              <a:off x="1401202" y="3531665"/>
              <a:ext cx="749374" cy="692585"/>
            </a:xfrm>
            <a:custGeom>
              <a:avLst/>
              <a:gdLst>
                <a:gd name="connsiteX0" fmla="*/ 0 w 1374783"/>
                <a:gd name="connsiteY0" fmla="*/ 1270600 h 1270600"/>
                <a:gd name="connsiteX1" fmla="*/ 177195 w 1374783"/>
                <a:gd name="connsiteY1" fmla="*/ 1255831 h 1270600"/>
                <a:gd name="connsiteX2" fmla="*/ 221493 w 1374783"/>
                <a:gd name="connsiteY2" fmla="*/ 1226295 h 1270600"/>
                <a:gd name="connsiteX3" fmla="*/ 324857 w 1374783"/>
                <a:gd name="connsiteY3" fmla="*/ 1137686 h 1270600"/>
                <a:gd name="connsiteX4" fmla="*/ 354390 w 1374783"/>
                <a:gd name="connsiteY4" fmla="*/ 1093381 h 1270600"/>
                <a:gd name="connsiteX5" fmla="*/ 457753 w 1374783"/>
                <a:gd name="connsiteY5" fmla="*/ 1004771 h 1270600"/>
                <a:gd name="connsiteX6" fmla="*/ 575883 w 1374783"/>
                <a:gd name="connsiteY6" fmla="*/ 901394 h 1270600"/>
                <a:gd name="connsiteX7" fmla="*/ 634948 w 1374783"/>
                <a:gd name="connsiteY7" fmla="*/ 812784 h 1270600"/>
                <a:gd name="connsiteX8" fmla="*/ 664481 w 1374783"/>
                <a:gd name="connsiteY8" fmla="*/ 783248 h 1270600"/>
                <a:gd name="connsiteX9" fmla="*/ 694013 w 1374783"/>
                <a:gd name="connsiteY9" fmla="*/ 738943 h 1270600"/>
                <a:gd name="connsiteX10" fmla="*/ 767845 w 1374783"/>
                <a:gd name="connsiteY10" fmla="*/ 665102 h 1270600"/>
                <a:gd name="connsiteX11" fmla="*/ 797377 w 1374783"/>
                <a:gd name="connsiteY11" fmla="*/ 635565 h 1270600"/>
                <a:gd name="connsiteX12" fmla="*/ 856442 w 1374783"/>
                <a:gd name="connsiteY12" fmla="*/ 546956 h 1270600"/>
                <a:gd name="connsiteX13" fmla="*/ 885975 w 1374783"/>
                <a:gd name="connsiteY13" fmla="*/ 502651 h 1270600"/>
                <a:gd name="connsiteX14" fmla="*/ 930273 w 1374783"/>
                <a:gd name="connsiteY14" fmla="*/ 473115 h 1270600"/>
                <a:gd name="connsiteX15" fmla="*/ 1033637 w 1374783"/>
                <a:gd name="connsiteY15" fmla="*/ 325433 h 1270600"/>
                <a:gd name="connsiteX16" fmla="*/ 1077936 w 1374783"/>
                <a:gd name="connsiteY16" fmla="*/ 295896 h 1270600"/>
                <a:gd name="connsiteX17" fmla="*/ 1151767 w 1374783"/>
                <a:gd name="connsiteY17" fmla="*/ 281128 h 1270600"/>
                <a:gd name="connsiteX18" fmla="*/ 1181300 w 1374783"/>
                <a:gd name="connsiteY18" fmla="*/ 251591 h 1270600"/>
                <a:gd name="connsiteX19" fmla="*/ 1269897 w 1374783"/>
                <a:gd name="connsiteY19" fmla="*/ 222055 h 1270600"/>
                <a:gd name="connsiteX20" fmla="*/ 1299430 w 1374783"/>
                <a:gd name="connsiteY20" fmla="*/ 192518 h 1270600"/>
                <a:gd name="connsiteX21" fmla="*/ 1343728 w 1374783"/>
                <a:gd name="connsiteY21" fmla="*/ 162982 h 1270600"/>
                <a:gd name="connsiteX22" fmla="*/ 1314196 w 1374783"/>
                <a:gd name="connsiteY22" fmla="*/ 118677 h 1270600"/>
                <a:gd name="connsiteX23" fmla="*/ 1225598 w 1374783"/>
                <a:gd name="connsiteY23" fmla="*/ 103909 h 1270600"/>
                <a:gd name="connsiteX24" fmla="*/ 1166533 w 1374783"/>
                <a:gd name="connsiteY24" fmla="*/ 89141 h 1270600"/>
                <a:gd name="connsiteX25" fmla="*/ 1107468 w 1374783"/>
                <a:gd name="connsiteY25" fmla="*/ 30068 h 1270600"/>
                <a:gd name="connsiteX26" fmla="*/ 1077936 w 1374783"/>
                <a:gd name="connsiteY26" fmla="*/ 531 h 1270600"/>
                <a:gd name="connsiteX27" fmla="*/ 1166533 w 1374783"/>
                <a:gd name="connsiteY27" fmla="*/ 30068 h 1270600"/>
                <a:gd name="connsiteX28" fmla="*/ 1284663 w 1374783"/>
                <a:gd name="connsiteY28" fmla="*/ 118677 h 1270600"/>
                <a:gd name="connsiteX29" fmla="*/ 1328962 w 1374783"/>
                <a:gd name="connsiteY29" fmla="*/ 133445 h 1270600"/>
                <a:gd name="connsiteX30" fmla="*/ 1358495 w 1374783"/>
                <a:gd name="connsiteY30" fmla="*/ 458347 h 1270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374783" h="1270600">
                  <a:moveTo>
                    <a:pt x="0" y="1270600"/>
                  </a:moveTo>
                  <a:cubicBezTo>
                    <a:pt x="59065" y="1265677"/>
                    <a:pt x="119076" y="1267456"/>
                    <a:pt x="177195" y="1255831"/>
                  </a:cubicBezTo>
                  <a:cubicBezTo>
                    <a:pt x="194598" y="1252350"/>
                    <a:pt x="207052" y="1236611"/>
                    <a:pt x="221493" y="1226295"/>
                  </a:cubicBezTo>
                  <a:cubicBezTo>
                    <a:pt x="261749" y="1197537"/>
                    <a:pt x="293292" y="1175569"/>
                    <a:pt x="324857" y="1137686"/>
                  </a:cubicBezTo>
                  <a:cubicBezTo>
                    <a:pt x="336219" y="1124050"/>
                    <a:pt x="343029" y="1107017"/>
                    <a:pt x="354390" y="1093381"/>
                  </a:cubicBezTo>
                  <a:cubicBezTo>
                    <a:pt x="405130" y="1032485"/>
                    <a:pt x="394898" y="1060649"/>
                    <a:pt x="457753" y="1004771"/>
                  </a:cubicBezTo>
                  <a:cubicBezTo>
                    <a:pt x="587321" y="889584"/>
                    <a:pt x="480605" y="964922"/>
                    <a:pt x="575883" y="901394"/>
                  </a:cubicBezTo>
                  <a:cubicBezTo>
                    <a:pt x="595571" y="871857"/>
                    <a:pt x="609849" y="837886"/>
                    <a:pt x="634948" y="812784"/>
                  </a:cubicBezTo>
                  <a:cubicBezTo>
                    <a:pt x="644792" y="802939"/>
                    <a:pt x="655784" y="794120"/>
                    <a:pt x="664481" y="783248"/>
                  </a:cubicBezTo>
                  <a:cubicBezTo>
                    <a:pt x="675567" y="769388"/>
                    <a:pt x="682326" y="752301"/>
                    <a:pt x="694013" y="738943"/>
                  </a:cubicBezTo>
                  <a:cubicBezTo>
                    <a:pt x="716932" y="712747"/>
                    <a:pt x="743235" y="689716"/>
                    <a:pt x="767845" y="665102"/>
                  </a:cubicBezTo>
                  <a:cubicBezTo>
                    <a:pt x="777689" y="655256"/>
                    <a:pt x="791151" y="648018"/>
                    <a:pt x="797377" y="635565"/>
                  </a:cubicBezTo>
                  <a:cubicBezTo>
                    <a:pt x="856905" y="516496"/>
                    <a:pt x="796312" y="622129"/>
                    <a:pt x="856442" y="546956"/>
                  </a:cubicBezTo>
                  <a:cubicBezTo>
                    <a:pt x="867529" y="533096"/>
                    <a:pt x="873426" y="515202"/>
                    <a:pt x="885975" y="502651"/>
                  </a:cubicBezTo>
                  <a:cubicBezTo>
                    <a:pt x="898523" y="490101"/>
                    <a:pt x="915507" y="482960"/>
                    <a:pt x="930273" y="473115"/>
                  </a:cubicBezTo>
                  <a:cubicBezTo>
                    <a:pt x="939925" y="458635"/>
                    <a:pt x="1011768" y="347305"/>
                    <a:pt x="1033637" y="325433"/>
                  </a:cubicBezTo>
                  <a:cubicBezTo>
                    <a:pt x="1046186" y="312883"/>
                    <a:pt x="1061319" y="302128"/>
                    <a:pt x="1077936" y="295896"/>
                  </a:cubicBezTo>
                  <a:cubicBezTo>
                    <a:pt x="1101435" y="287082"/>
                    <a:pt x="1127157" y="286051"/>
                    <a:pt x="1151767" y="281128"/>
                  </a:cubicBezTo>
                  <a:cubicBezTo>
                    <a:pt x="1161611" y="271282"/>
                    <a:pt x="1168847" y="257818"/>
                    <a:pt x="1181300" y="251591"/>
                  </a:cubicBezTo>
                  <a:cubicBezTo>
                    <a:pt x="1209143" y="237668"/>
                    <a:pt x="1269897" y="222055"/>
                    <a:pt x="1269897" y="222055"/>
                  </a:cubicBezTo>
                  <a:cubicBezTo>
                    <a:pt x="1279741" y="212209"/>
                    <a:pt x="1288559" y="201216"/>
                    <a:pt x="1299430" y="192518"/>
                  </a:cubicBezTo>
                  <a:cubicBezTo>
                    <a:pt x="1313288" y="181430"/>
                    <a:pt x="1340248" y="180385"/>
                    <a:pt x="1343728" y="162982"/>
                  </a:cubicBezTo>
                  <a:cubicBezTo>
                    <a:pt x="1347208" y="145578"/>
                    <a:pt x="1330070" y="126615"/>
                    <a:pt x="1314196" y="118677"/>
                  </a:cubicBezTo>
                  <a:cubicBezTo>
                    <a:pt x="1287417" y="105286"/>
                    <a:pt x="1254957" y="109781"/>
                    <a:pt x="1225598" y="103909"/>
                  </a:cubicBezTo>
                  <a:cubicBezTo>
                    <a:pt x="1205698" y="99928"/>
                    <a:pt x="1186221" y="94064"/>
                    <a:pt x="1166533" y="89141"/>
                  </a:cubicBezTo>
                  <a:lnTo>
                    <a:pt x="1107468" y="30068"/>
                  </a:lnTo>
                  <a:cubicBezTo>
                    <a:pt x="1097624" y="20222"/>
                    <a:pt x="1064728" y="-3872"/>
                    <a:pt x="1077936" y="531"/>
                  </a:cubicBezTo>
                  <a:lnTo>
                    <a:pt x="1166533" y="30068"/>
                  </a:lnTo>
                  <a:cubicBezTo>
                    <a:pt x="1201514" y="65053"/>
                    <a:pt x="1234576" y="101980"/>
                    <a:pt x="1284663" y="118677"/>
                  </a:cubicBezTo>
                  <a:lnTo>
                    <a:pt x="1328962" y="133445"/>
                  </a:lnTo>
                  <a:cubicBezTo>
                    <a:pt x="1410373" y="255577"/>
                    <a:pt x="1358495" y="160001"/>
                    <a:pt x="1358495" y="458347"/>
                  </a:cubicBezTo>
                </a:path>
              </a:pathLst>
            </a:custGeom>
            <a:ln w="76200" cmpd="sng">
              <a:solidFill>
                <a:srgbClr val="660066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6" name="Freeform 15"/>
            <p:cNvSpPr/>
            <p:nvPr/>
          </p:nvSpPr>
          <p:spPr>
            <a:xfrm>
              <a:off x="1401202" y="2596100"/>
              <a:ext cx="676105" cy="394725"/>
            </a:xfrm>
            <a:custGeom>
              <a:avLst/>
              <a:gdLst>
                <a:gd name="connsiteX0" fmla="*/ 0 w 1240365"/>
                <a:gd name="connsiteY0" fmla="*/ 477 h 724152"/>
                <a:gd name="connsiteX1" fmla="*/ 73832 w 1240365"/>
                <a:gd name="connsiteY1" fmla="*/ 59550 h 724152"/>
                <a:gd name="connsiteX2" fmla="*/ 44299 w 1240365"/>
                <a:gd name="connsiteY2" fmla="*/ 477 h 724152"/>
                <a:gd name="connsiteX3" fmla="*/ 29533 w 1240365"/>
                <a:gd name="connsiteY3" fmla="*/ 44782 h 724152"/>
                <a:gd name="connsiteX4" fmla="*/ 73832 w 1240365"/>
                <a:gd name="connsiteY4" fmla="*/ 59550 h 724152"/>
                <a:gd name="connsiteX5" fmla="*/ 177195 w 1240365"/>
                <a:gd name="connsiteY5" fmla="*/ 89086 h 724152"/>
                <a:gd name="connsiteX6" fmla="*/ 221494 w 1240365"/>
                <a:gd name="connsiteY6" fmla="*/ 118623 h 724152"/>
                <a:gd name="connsiteX7" fmla="*/ 280559 w 1240365"/>
                <a:gd name="connsiteY7" fmla="*/ 162927 h 724152"/>
                <a:gd name="connsiteX8" fmla="*/ 324858 w 1240365"/>
                <a:gd name="connsiteY8" fmla="*/ 192464 h 724152"/>
                <a:gd name="connsiteX9" fmla="*/ 383923 w 1240365"/>
                <a:gd name="connsiteY9" fmla="*/ 236769 h 724152"/>
                <a:gd name="connsiteX10" fmla="*/ 502053 w 1240365"/>
                <a:gd name="connsiteY10" fmla="*/ 295842 h 724152"/>
                <a:gd name="connsiteX11" fmla="*/ 561118 w 1240365"/>
                <a:gd name="connsiteY11" fmla="*/ 340146 h 724152"/>
                <a:gd name="connsiteX12" fmla="*/ 605417 w 1240365"/>
                <a:gd name="connsiteY12" fmla="*/ 354915 h 724152"/>
                <a:gd name="connsiteX13" fmla="*/ 664482 w 1240365"/>
                <a:gd name="connsiteY13" fmla="*/ 384451 h 724152"/>
                <a:gd name="connsiteX14" fmla="*/ 797378 w 1240365"/>
                <a:gd name="connsiteY14" fmla="*/ 487829 h 724152"/>
                <a:gd name="connsiteX15" fmla="*/ 915508 w 1240365"/>
                <a:gd name="connsiteY15" fmla="*/ 532133 h 724152"/>
                <a:gd name="connsiteX16" fmla="*/ 959807 w 1240365"/>
                <a:gd name="connsiteY16" fmla="*/ 561670 h 724152"/>
                <a:gd name="connsiteX17" fmla="*/ 1033638 w 1240365"/>
                <a:gd name="connsiteY17" fmla="*/ 605975 h 724152"/>
                <a:gd name="connsiteX18" fmla="*/ 1077937 w 1240365"/>
                <a:gd name="connsiteY18" fmla="*/ 635511 h 724152"/>
                <a:gd name="connsiteX19" fmla="*/ 1122235 w 1240365"/>
                <a:gd name="connsiteY19" fmla="*/ 650279 h 724152"/>
                <a:gd name="connsiteX20" fmla="*/ 1225599 w 1240365"/>
                <a:gd name="connsiteY20" fmla="*/ 694584 h 724152"/>
                <a:gd name="connsiteX21" fmla="*/ 1240365 w 1240365"/>
                <a:gd name="connsiteY21" fmla="*/ 650279 h 724152"/>
                <a:gd name="connsiteX22" fmla="*/ 1225599 w 1240365"/>
                <a:gd name="connsiteY22" fmla="*/ 591206 h 724152"/>
                <a:gd name="connsiteX23" fmla="*/ 1196067 w 1240365"/>
                <a:gd name="connsiteY23" fmla="*/ 517365 h 724152"/>
                <a:gd name="connsiteX24" fmla="*/ 1181300 w 1240365"/>
                <a:gd name="connsiteY24" fmla="*/ 428756 h 724152"/>
                <a:gd name="connsiteX25" fmla="*/ 1196067 w 1240365"/>
                <a:gd name="connsiteY25" fmla="*/ 576438 h 724152"/>
                <a:gd name="connsiteX26" fmla="*/ 945040 w 1240365"/>
                <a:gd name="connsiteY26" fmla="*/ 694584 h 724152"/>
                <a:gd name="connsiteX27" fmla="*/ 871209 w 1240365"/>
                <a:gd name="connsiteY27" fmla="*/ 724120 h 724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240365" h="724152">
                  <a:moveTo>
                    <a:pt x="0" y="477"/>
                  </a:moveTo>
                  <a:cubicBezTo>
                    <a:pt x="24611" y="20168"/>
                    <a:pt x="42313" y="59550"/>
                    <a:pt x="73832" y="59550"/>
                  </a:cubicBezTo>
                  <a:cubicBezTo>
                    <a:pt x="95847" y="59550"/>
                    <a:pt x="65184" y="7439"/>
                    <a:pt x="44299" y="477"/>
                  </a:cubicBezTo>
                  <a:cubicBezTo>
                    <a:pt x="29531" y="-4446"/>
                    <a:pt x="34455" y="30014"/>
                    <a:pt x="29533" y="44782"/>
                  </a:cubicBezTo>
                  <a:cubicBezTo>
                    <a:pt x="44299" y="49705"/>
                    <a:pt x="58923" y="55077"/>
                    <a:pt x="73832" y="59550"/>
                  </a:cubicBezTo>
                  <a:cubicBezTo>
                    <a:pt x="108154" y="69848"/>
                    <a:pt x="143925" y="75776"/>
                    <a:pt x="177195" y="89086"/>
                  </a:cubicBezTo>
                  <a:cubicBezTo>
                    <a:pt x="193673" y="95678"/>
                    <a:pt x="207053" y="108306"/>
                    <a:pt x="221494" y="118623"/>
                  </a:cubicBezTo>
                  <a:cubicBezTo>
                    <a:pt x="241520" y="132929"/>
                    <a:pt x="260533" y="148621"/>
                    <a:pt x="280559" y="162927"/>
                  </a:cubicBezTo>
                  <a:cubicBezTo>
                    <a:pt x="295000" y="173244"/>
                    <a:pt x="310417" y="182147"/>
                    <a:pt x="324858" y="192464"/>
                  </a:cubicBezTo>
                  <a:cubicBezTo>
                    <a:pt x="344884" y="206771"/>
                    <a:pt x="362665" y="224367"/>
                    <a:pt x="383923" y="236769"/>
                  </a:cubicBezTo>
                  <a:cubicBezTo>
                    <a:pt x="421950" y="258955"/>
                    <a:pt x="466834" y="269425"/>
                    <a:pt x="502053" y="295842"/>
                  </a:cubicBezTo>
                  <a:cubicBezTo>
                    <a:pt x="521741" y="310610"/>
                    <a:pt x="539750" y="327934"/>
                    <a:pt x="561118" y="340146"/>
                  </a:cubicBezTo>
                  <a:cubicBezTo>
                    <a:pt x="574632" y="347869"/>
                    <a:pt x="591110" y="348783"/>
                    <a:pt x="605417" y="354915"/>
                  </a:cubicBezTo>
                  <a:cubicBezTo>
                    <a:pt x="625649" y="363587"/>
                    <a:pt x="644794" y="374606"/>
                    <a:pt x="664482" y="384451"/>
                  </a:cubicBezTo>
                  <a:cubicBezTo>
                    <a:pt x="702703" y="422678"/>
                    <a:pt x="744389" y="470164"/>
                    <a:pt x="797378" y="487829"/>
                  </a:cubicBezTo>
                  <a:cubicBezTo>
                    <a:pt x="835718" y="500610"/>
                    <a:pt x="880195" y="514474"/>
                    <a:pt x="915508" y="532133"/>
                  </a:cubicBezTo>
                  <a:cubicBezTo>
                    <a:pt x="931382" y="540071"/>
                    <a:pt x="944758" y="552263"/>
                    <a:pt x="959807" y="561670"/>
                  </a:cubicBezTo>
                  <a:cubicBezTo>
                    <a:pt x="984145" y="576883"/>
                    <a:pt x="1009300" y="590762"/>
                    <a:pt x="1033638" y="605975"/>
                  </a:cubicBezTo>
                  <a:cubicBezTo>
                    <a:pt x="1048687" y="615382"/>
                    <a:pt x="1062064" y="627573"/>
                    <a:pt x="1077937" y="635511"/>
                  </a:cubicBezTo>
                  <a:cubicBezTo>
                    <a:pt x="1091858" y="642473"/>
                    <a:pt x="1107469" y="645356"/>
                    <a:pt x="1122235" y="650279"/>
                  </a:cubicBezTo>
                  <a:cubicBezTo>
                    <a:pt x="1142768" y="663970"/>
                    <a:pt x="1195801" y="706505"/>
                    <a:pt x="1225599" y="694584"/>
                  </a:cubicBezTo>
                  <a:cubicBezTo>
                    <a:pt x="1240052" y="688802"/>
                    <a:pt x="1235443" y="665047"/>
                    <a:pt x="1240365" y="650279"/>
                  </a:cubicBezTo>
                  <a:cubicBezTo>
                    <a:pt x="1235443" y="630588"/>
                    <a:pt x="1232017" y="610462"/>
                    <a:pt x="1225599" y="591206"/>
                  </a:cubicBezTo>
                  <a:cubicBezTo>
                    <a:pt x="1217217" y="566057"/>
                    <a:pt x="1203041" y="542940"/>
                    <a:pt x="1196067" y="517365"/>
                  </a:cubicBezTo>
                  <a:cubicBezTo>
                    <a:pt x="1188189" y="488476"/>
                    <a:pt x="1181300" y="398812"/>
                    <a:pt x="1181300" y="428756"/>
                  </a:cubicBezTo>
                  <a:cubicBezTo>
                    <a:pt x="1181300" y="478229"/>
                    <a:pt x="1191145" y="527211"/>
                    <a:pt x="1196067" y="576438"/>
                  </a:cubicBezTo>
                  <a:cubicBezTo>
                    <a:pt x="1168615" y="768621"/>
                    <a:pt x="1219503" y="653410"/>
                    <a:pt x="945040" y="694584"/>
                  </a:cubicBezTo>
                  <a:cubicBezTo>
                    <a:pt x="733482" y="726321"/>
                    <a:pt x="941100" y="724120"/>
                    <a:pt x="871209" y="724120"/>
                  </a:cubicBezTo>
                </a:path>
              </a:pathLst>
            </a:custGeom>
            <a:ln w="76200" cmpd="sng">
              <a:solidFill>
                <a:srgbClr val="660066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7" name="Freeform 16"/>
            <p:cNvSpPr/>
            <p:nvPr/>
          </p:nvSpPr>
          <p:spPr>
            <a:xfrm>
              <a:off x="3095839" y="1933660"/>
              <a:ext cx="526404" cy="859803"/>
            </a:xfrm>
            <a:custGeom>
              <a:avLst/>
              <a:gdLst>
                <a:gd name="connsiteX0" fmla="*/ 518571 w 518571"/>
                <a:gd name="connsiteY0" fmla="*/ 0 h 665345"/>
                <a:gd name="connsiteX1" fmla="*/ 459506 w 518571"/>
                <a:gd name="connsiteY1" fmla="*/ 88609 h 665345"/>
                <a:gd name="connsiteX2" fmla="*/ 370909 w 518571"/>
                <a:gd name="connsiteY2" fmla="*/ 191987 h 665345"/>
                <a:gd name="connsiteX3" fmla="*/ 311844 w 518571"/>
                <a:gd name="connsiteY3" fmla="*/ 310133 h 665345"/>
                <a:gd name="connsiteX4" fmla="*/ 282311 w 518571"/>
                <a:gd name="connsiteY4" fmla="*/ 369206 h 665345"/>
                <a:gd name="connsiteX5" fmla="*/ 252779 w 518571"/>
                <a:gd name="connsiteY5" fmla="*/ 457815 h 665345"/>
                <a:gd name="connsiteX6" fmla="*/ 238013 w 518571"/>
                <a:gd name="connsiteY6" fmla="*/ 516888 h 665345"/>
                <a:gd name="connsiteX7" fmla="*/ 208480 w 518571"/>
                <a:gd name="connsiteY7" fmla="*/ 561193 h 665345"/>
                <a:gd name="connsiteX8" fmla="*/ 193714 w 518571"/>
                <a:gd name="connsiteY8" fmla="*/ 635034 h 665345"/>
                <a:gd name="connsiteX9" fmla="*/ 164181 w 518571"/>
                <a:gd name="connsiteY9" fmla="*/ 664570 h 665345"/>
                <a:gd name="connsiteX10" fmla="*/ 119883 w 518571"/>
                <a:gd name="connsiteY10" fmla="*/ 605497 h 665345"/>
                <a:gd name="connsiteX11" fmla="*/ 46051 w 518571"/>
                <a:gd name="connsiteY11" fmla="*/ 516888 h 665345"/>
                <a:gd name="connsiteX12" fmla="*/ 16519 w 518571"/>
                <a:gd name="connsiteY12" fmla="*/ 457815 h 665345"/>
                <a:gd name="connsiteX13" fmla="*/ 1753 w 518571"/>
                <a:gd name="connsiteY13" fmla="*/ 413510 h 665345"/>
                <a:gd name="connsiteX14" fmla="*/ 31285 w 518571"/>
                <a:gd name="connsiteY14" fmla="*/ 487352 h 665345"/>
                <a:gd name="connsiteX15" fmla="*/ 75584 w 518571"/>
                <a:gd name="connsiteY15" fmla="*/ 575961 h 665345"/>
                <a:gd name="connsiteX16" fmla="*/ 119883 w 518571"/>
                <a:gd name="connsiteY16" fmla="*/ 605497 h 665345"/>
                <a:gd name="connsiteX17" fmla="*/ 178948 w 518571"/>
                <a:gd name="connsiteY17" fmla="*/ 664570 h 665345"/>
                <a:gd name="connsiteX18" fmla="*/ 267545 w 518571"/>
                <a:gd name="connsiteY18" fmla="*/ 605497 h 665345"/>
                <a:gd name="connsiteX19" fmla="*/ 356143 w 518571"/>
                <a:gd name="connsiteY19" fmla="*/ 561193 h 665345"/>
                <a:gd name="connsiteX20" fmla="*/ 444740 w 518571"/>
                <a:gd name="connsiteY20" fmla="*/ 561193 h 665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18571" h="665345">
                  <a:moveTo>
                    <a:pt x="518571" y="0"/>
                  </a:moveTo>
                  <a:cubicBezTo>
                    <a:pt x="498883" y="29536"/>
                    <a:pt x="480802" y="60210"/>
                    <a:pt x="459506" y="88609"/>
                  </a:cubicBezTo>
                  <a:cubicBezTo>
                    <a:pt x="386956" y="185356"/>
                    <a:pt x="485606" y="5580"/>
                    <a:pt x="370909" y="191987"/>
                  </a:cubicBezTo>
                  <a:cubicBezTo>
                    <a:pt x="347836" y="229486"/>
                    <a:pt x="331532" y="270751"/>
                    <a:pt x="311844" y="310133"/>
                  </a:cubicBezTo>
                  <a:cubicBezTo>
                    <a:pt x="302000" y="329824"/>
                    <a:pt x="289272" y="348321"/>
                    <a:pt x="282311" y="369206"/>
                  </a:cubicBezTo>
                  <a:cubicBezTo>
                    <a:pt x="272467" y="398742"/>
                    <a:pt x="260329" y="427611"/>
                    <a:pt x="252779" y="457815"/>
                  </a:cubicBezTo>
                  <a:cubicBezTo>
                    <a:pt x="247857" y="477506"/>
                    <a:pt x="246007" y="498232"/>
                    <a:pt x="238013" y="516888"/>
                  </a:cubicBezTo>
                  <a:cubicBezTo>
                    <a:pt x="231022" y="533202"/>
                    <a:pt x="218324" y="546425"/>
                    <a:pt x="208480" y="561193"/>
                  </a:cubicBezTo>
                  <a:cubicBezTo>
                    <a:pt x="203558" y="585807"/>
                    <a:pt x="203601" y="611962"/>
                    <a:pt x="193714" y="635034"/>
                  </a:cubicBezTo>
                  <a:cubicBezTo>
                    <a:pt x="188230" y="647831"/>
                    <a:pt x="177108" y="669741"/>
                    <a:pt x="164181" y="664570"/>
                  </a:cubicBezTo>
                  <a:cubicBezTo>
                    <a:pt x="141329" y="655428"/>
                    <a:pt x="135638" y="624406"/>
                    <a:pt x="119883" y="605497"/>
                  </a:cubicBezTo>
                  <a:cubicBezTo>
                    <a:pt x="69332" y="544828"/>
                    <a:pt x="105093" y="611368"/>
                    <a:pt x="46051" y="516888"/>
                  </a:cubicBezTo>
                  <a:cubicBezTo>
                    <a:pt x="34384" y="498219"/>
                    <a:pt x="25190" y="478050"/>
                    <a:pt x="16519" y="457815"/>
                  </a:cubicBezTo>
                  <a:cubicBezTo>
                    <a:pt x="10388" y="443506"/>
                    <a:pt x="-5208" y="399586"/>
                    <a:pt x="1753" y="413510"/>
                  </a:cubicBezTo>
                  <a:cubicBezTo>
                    <a:pt x="13607" y="437222"/>
                    <a:pt x="21978" y="462530"/>
                    <a:pt x="31285" y="487352"/>
                  </a:cubicBezTo>
                  <a:cubicBezTo>
                    <a:pt x="45696" y="525787"/>
                    <a:pt x="44220" y="544594"/>
                    <a:pt x="75584" y="575961"/>
                  </a:cubicBezTo>
                  <a:cubicBezTo>
                    <a:pt x="88133" y="588511"/>
                    <a:pt x="106409" y="593946"/>
                    <a:pt x="119883" y="605497"/>
                  </a:cubicBezTo>
                  <a:cubicBezTo>
                    <a:pt x="141024" y="623620"/>
                    <a:pt x="178948" y="664570"/>
                    <a:pt x="178948" y="664570"/>
                  </a:cubicBezTo>
                  <a:cubicBezTo>
                    <a:pt x="262921" y="580586"/>
                    <a:pt x="182066" y="648242"/>
                    <a:pt x="267545" y="605497"/>
                  </a:cubicBezTo>
                  <a:cubicBezTo>
                    <a:pt x="309497" y="584518"/>
                    <a:pt x="308424" y="566496"/>
                    <a:pt x="356143" y="561193"/>
                  </a:cubicBezTo>
                  <a:cubicBezTo>
                    <a:pt x="385495" y="557931"/>
                    <a:pt x="415208" y="561193"/>
                    <a:pt x="444740" y="561193"/>
                  </a:cubicBezTo>
                </a:path>
              </a:pathLst>
            </a:custGeom>
            <a:ln w="76200" cmpd="sng">
              <a:solidFill>
                <a:srgbClr val="660066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" name="Oval 1"/>
            <p:cNvSpPr/>
            <p:nvPr/>
          </p:nvSpPr>
          <p:spPr>
            <a:xfrm>
              <a:off x="2337746" y="3069896"/>
              <a:ext cx="758093" cy="758093"/>
            </a:xfrm>
            <a:prstGeom prst="ellipse">
              <a:avLst/>
            </a:prstGeom>
            <a:solidFill>
              <a:srgbClr val="660066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 8"/>
            <p:cNvSpPr/>
            <p:nvPr/>
          </p:nvSpPr>
          <p:spPr>
            <a:xfrm rot="16766304">
              <a:off x="3485916" y="3620699"/>
              <a:ext cx="1089525" cy="1781500"/>
            </a:xfrm>
            <a:custGeom>
              <a:avLst/>
              <a:gdLst>
                <a:gd name="connsiteX0" fmla="*/ 518571 w 518571"/>
                <a:gd name="connsiteY0" fmla="*/ 0 h 665345"/>
                <a:gd name="connsiteX1" fmla="*/ 459506 w 518571"/>
                <a:gd name="connsiteY1" fmla="*/ 88609 h 665345"/>
                <a:gd name="connsiteX2" fmla="*/ 370909 w 518571"/>
                <a:gd name="connsiteY2" fmla="*/ 191987 h 665345"/>
                <a:gd name="connsiteX3" fmla="*/ 311844 w 518571"/>
                <a:gd name="connsiteY3" fmla="*/ 310133 h 665345"/>
                <a:gd name="connsiteX4" fmla="*/ 282311 w 518571"/>
                <a:gd name="connsiteY4" fmla="*/ 369206 h 665345"/>
                <a:gd name="connsiteX5" fmla="*/ 252779 w 518571"/>
                <a:gd name="connsiteY5" fmla="*/ 457815 h 665345"/>
                <a:gd name="connsiteX6" fmla="*/ 238013 w 518571"/>
                <a:gd name="connsiteY6" fmla="*/ 516888 h 665345"/>
                <a:gd name="connsiteX7" fmla="*/ 208480 w 518571"/>
                <a:gd name="connsiteY7" fmla="*/ 561193 h 665345"/>
                <a:gd name="connsiteX8" fmla="*/ 193714 w 518571"/>
                <a:gd name="connsiteY8" fmla="*/ 635034 h 665345"/>
                <a:gd name="connsiteX9" fmla="*/ 164181 w 518571"/>
                <a:gd name="connsiteY9" fmla="*/ 664570 h 665345"/>
                <a:gd name="connsiteX10" fmla="*/ 119883 w 518571"/>
                <a:gd name="connsiteY10" fmla="*/ 605497 h 665345"/>
                <a:gd name="connsiteX11" fmla="*/ 46051 w 518571"/>
                <a:gd name="connsiteY11" fmla="*/ 516888 h 665345"/>
                <a:gd name="connsiteX12" fmla="*/ 16519 w 518571"/>
                <a:gd name="connsiteY12" fmla="*/ 457815 h 665345"/>
                <a:gd name="connsiteX13" fmla="*/ 1753 w 518571"/>
                <a:gd name="connsiteY13" fmla="*/ 413510 h 665345"/>
                <a:gd name="connsiteX14" fmla="*/ 31285 w 518571"/>
                <a:gd name="connsiteY14" fmla="*/ 487352 h 665345"/>
                <a:gd name="connsiteX15" fmla="*/ 75584 w 518571"/>
                <a:gd name="connsiteY15" fmla="*/ 575961 h 665345"/>
                <a:gd name="connsiteX16" fmla="*/ 119883 w 518571"/>
                <a:gd name="connsiteY16" fmla="*/ 605497 h 665345"/>
                <a:gd name="connsiteX17" fmla="*/ 178948 w 518571"/>
                <a:gd name="connsiteY17" fmla="*/ 664570 h 665345"/>
                <a:gd name="connsiteX18" fmla="*/ 267545 w 518571"/>
                <a:gd name="connsiteY18" fmla="*/ 605497 h 665345"/>
                <a:gd name="connsiteX19" fmla="*/ 356143 w 518571"/>
                <a:gd name="connsiteY19" fmla="*/ 561193 h 665345"/>
                <a:gd name="connsiteX20" fmla="*/ 444740 w 518571"/>
                <a:gd name="connsiteY20" fmla="*/ 561193 h 665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18571" h="665345">
                  <a:moveTo>
                    <a:pt x="518571" y="0"/>
                  </a:moveTo>
                  <a:cubicBezTo>
                    <a:pt x="498883" y="29536"/>
                    <a:pt x="480802" y="60210"/>
                    <a:pt x="459506" y="88609"/>
                  </a:cubicBezTo>
                  <a:cubicBezTo>
                    <a:pt x="386956" y="185356"/>
                    <a:pt x="485606" y="5580"/>
                    <a:pt x="370909" y="191987"/>
                  </a:cubicBezTo>
                  <a:cubicBezTo>
                    <a:pt x="347836" y="229486"/>
                    <a:pt x="331532" y="270751"/>
                    <a:pt x="311844" y="310133"/>
                  </a:cubicBezTo>
                  <a:cubicBezTo>
                    <a:pt x="302000" y="329824"/>
                    <a:pt x="289272" y="348321"/>
                    <a:pt x="282311" y="369206"/>
                  </a:cubicBezTo>
                  <a:cubicBezTo>
                    <a:pt x="272467" y="398742"/>
                    <a:pt x="260329" y="427611"/>
                    <a:pt x="252779" y="457815"/>
                  </a:cubicBezTo>
                  <a:cubicBezTo>
                    <a:pt x="247857" y="477506"/>
                    <a:pt x="246007" y="498232"/>
                    <a:pt x="238013" y="516888"/>
                  </a:cubicBezTo>
                  <a:cubicBezTo>
                    <a:pt x="231022" y="533202"/>
                    <a:pt x="218324" y="546425"/>
                    <a:pt x="208480" y="561193"/>
                  </a:cubicBezTo>
                  <a:cubicBezTo>
                    <a:pt x="203558" y="585807"/>
                    <a:pt x="203601" y="611962"/>
                    <a:pt x="193714" y="635034"/>
                  </a:cubicBezTo>
                  <a:cubicBezTo>
                    <a:pt x="188230" y="647831"/>
                    <a:pt x="177108" y="669741"/>
                    <a:pt x="164181" y="664570"/>
                  </a:cubicBezTo>
                  <a:cubicBezTo>
                    <a:pt x="141329" y="655428"/>
                    <a:pt x="135638" y="624406"/>
                    <a:pt x="119883" y="605497"/>
                  </a:cubicBezTo>
                  <a:cubicBezTo>
                    <a:pt x="69332" y="544828"/>
                    <a:pt x="105093" y="611368"/>
                    <a:pt x="46051" y="516888"/>
                  </a:cubicBezTo>
                  <a:cubicBezTo>
                    <a:pt x="34384" y="498219"/>
                    <a:pt x="25190" y="478050"/>
                    <a:pt x="16519" y="457815"/>
                  </a:cubicBezTo>
                  <a:cubicBezTo>
                    <a:pt x="10388" y="443506"/>
                    <a:pt x="-5208" y="399586"/>
                    <a:pt x="1753" y="413510"/>
                  </a:cubicBezTo>
                  <a:cubicBezTo>
                    <a:pt x="13607" y="437222"/>
                    <a:pt x="21978" y="462530"/>
                    <a:pt x="31285" y="487352"/>
                  </a:cubicBezTo>
                  <a:cubicBezTo>
                    <a:pt x="45696" y="525787"/>
                    <a:pt x="44220" y="544594"/>
                    <a:pt x="75584" y="575961"/>
                  </a:cubicBezTo>
                  <a:cubicBezTo>
                    <a:pt x="88133" y="588511"/>
                    <a:pt x="106409" y="593946"/>
                    <a:pt x="119883" y="605497"/>
                  </a:cubicBezTo>
                  <a:cubicBezTo>
                    <a:pt x="141024" y="623620"/>
                    <a:pt x="178948" y="664570"/>
                    <a:pt x="178948" y="664570"/>
                  </a:cubicBezTo>
                  <a:cubicBezTo>
                    <a:pt x="262921" y="580586"/>
                    <a:pt x="182066" y="648242"/>
                    <a:pt x="267545" y="605497"/>
                  </a:cubicBezTo>
                  <a:cubicBezTo>
                    <a:pt x="309497" y="584518"/>
                    <a:pt x="308424" y="566496"/>
                    <a:pt x="356143" y="561193"/>
                  </a:cubicBezTo>
                  <a:cubicBezTo>
                    <a:pt x="385495" y="557931"/>
                    <a:pt x="415208" y="561193"/>
                    <a:pt x="444740" y="561193"/>
                  </a:cubicBezTo>
                </a:path>
              </a:pathLst>
            </a:custGeom>
            <a:ln w="76200" cmpd="sng"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  <p:pic>
        <p:nvPicPr>
          <p:cNvPr id="34" name="Picture 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583" y="3572389"/>
            <a:ext cx="5491511" cy="283210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1476" y="1217504"/>
            <a:ext cx="3250859" cy="3250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867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ounded Rectangle 76"/>
          <p:cNvSpPr/>
          <p:nvPr/>
        </p:nvSpPr>
        <p:spPr>
          <a:xfrm>
            <a:off x="114300" y="1003300"/>
            <a:ext cx="1807478" cy="5105400"/>
          </a:xfrm>
          <a:prstGeom prst="roundRect">
            <a:avLst/>
          </a:prstGeom>
          <a:solidFill>
            <a:schemeClr val="bg1"/>
          </a:solidFill>
          <a:ln w="762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7" name="Straight Connector 66"/>
          <p:cNvCxnSpPr>
            <a:stCxn id="32" idx="6"/>
          </p:cNvCxnSpPr>
          <p:nvPr/>
        </p:nvCxnSpPr>
        <p:spPr>
          <a:xfrm>
            <a:off x="5457111" y="3443146"/>
            <a:ext cx="1588583" cy="1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1511300" y="2808020"/>
            <a:ext cx="2447022" cy="15152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1602006" y="1703120"/>
            <a:ext cx="2167622" cy="1138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1602006" y="3859668"/>
            <a:ext cx="2398494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1602006" y="5000216"/>
            <a:ext cx="1949916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8" name="Group 27"/>
          <p:cNvGrpSpPr/>
          <p:nvPr/>
        </p:nvGrpSpPr>
        <p:grpSpPr>
          <a:xfrm>
            <a:off x="1875056" y="2303164"/>
            <a:ext cx="1630144" cy="904340"/>
            <a:chOff x="1824256" y="2759044"/>
            <a:chExt cx="1630144" cy="904340"/>
          </a:xfrm>
        </p:grpSpPr>
        <p:sp>
          <p:nvSpPr>
            <p:cNvPr id="6" name="Rectangle 5"/>
            <p:cNvSpPr/>
            <p:nvPr/>
          </p:nvSpPr>
          <p:spPr>
            <a:xfrm>
              <a:off x="1824256" y="3225800"/>
              <a:ext cx="1630144" cy="76200"/>
            </a:xfrm>
            <a:prstGeom prst="rect">
              <a:avLst/>
            </a:prstGeom>
            <a:solidFill>
              <a:srgbClr val="01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4595" b="96757" l="59135" r="100000">
                          <a14:foregroundMark x1="76923" y1="41351" x2="84615" y2="41351"/>
                        </a14:backgroundRemoval>
                      </a14:imgEffect>
                    </a14:imgLayer>
                  </a14:imgProps>
                </a:ext>
              </a:extLst>
            </a:blip>
            <a:srcRect l="55545" t="34715" b="45982"/>
            <a:stretch/>
          </p:blipFill>
          <p:spPr>
            <a:xfrm rot="5400000">
              <a:off x="2187158" y="2861964"/>
              <a:ext cx="904340" cy="698500"/>
            </a:xfrm>
            <a:prstGeom prst="rect">
              <a:avLst/>
            </a:prstGeom>
          </p:spPr>
        </p:pic>
      </p:grpSp>
      <p:grpSp>
        <p:nvGrpSpPr>
          <p:cNvPr id="27" name="Group 26"/>
          <p:cNvGrpSpPr/>
          <p:nvPr/>
        </p:nvGrpSpPr>
        <p:grpSpPr>
          <a:xfrm>
            <a:off x="1921778" y="1224230"/>
            <a:ext cx="1630144" cy="904340"/>
            <a:chOff x="1870978" y="1592530"/>
            <a:chExt cx="1630144" cy="904340"/>
          </a:xfrm>
        </p:grpSpPr>
        <p:sp>
          <p:nvSpPr>
            <p:cNvPr id="7" name="Rectangle 6"/>
            <p:cNvSpPr/>
            <p:nvPr/>
          </p:nvSpPr>
          <p:spPr>
            <a:xfrm>
              <a:off x="1870978" y="2044700"/>
              <a:ext cx="1630144" cy="76200"/>
            </a:xfrm>
            <a:prstGeom prst="rect">
              <a:avLst/>
            </a:prstGeom>
            <a:solidFill>
              <a:srgbClr val="01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4595" b="96757" l="59135" r="100000">
                          <a14:foregroundMark x1="76923" y1="41351" x2="84615" y2="41351"/>
                        </a14:backgroundRemoval>
                      </a14:imgEffect>
                    </a14:imgLayer>
                  </a14:imgProps>
                </a:ext>
              </a:extLst>
            </a:blip>
            <a:srcRect l="55545" t="34715" b="45982"/>
            <a:stretch/>
          </p:blipFill>
          <p:spPr>
            <a:xfrm rot="5400000">
              <a:off x="1901408" y="1695450"/>
              <a:ext cx="904340" cy="698500"/>
            </a:xfrm>
            <a:prstGeom prst="rect">
              <a:avLst/>
            </a:prstGeom>
          </p:spPr>
        </p:pic>
      </p:grpSp>
      <p:grpSp>
        <p:nvGrpSpPr>
          <p:cNvPr id="29" name="Group 28"/>
          <p:cNvGrpSpPr/>
          <p:nvPr/>
        </p:nvGrpSpPr>
        <p:grpSpPr>
          <a:xfrm>
            <a:off x="1875056" y="3369398"/>
            <a:ext cx="1630144" cy="904340"/>
            <a:chOff x="1824256" y="3750398"/>
            <a:chExt cx="1630144" cy="904340"/>
          </a:xfrm>
        </p:grpSpPr>
        <p:sp>
          <p:nvSpPr>
            <p:cNvPr id="10" name="Rectangle 9"/>
            <p:cNvSpPr/>
            <p:nvPr/>
          </p:nvSpPr>
          <p:spPr>
            <a:xfrm>
              <a:off x="1824256" y="4202568"/>
              <a:ext cx="1630144" cy="76200"/>
            </a:xfrm>
            <a:prstGeom prst="rect">
              <a:avLst/>
            </a:prstGeom>
            <a:solidFill>
              <a:srgbClr val="01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4595" b="96757" l="59135" r="100000">
                          <a14:foregroundMark x1="76923" y1="41351" x2="84615" y2="41351"/>
                        </a14:backgroundRemoval>
                      </a14:imgEffect>
                    </a14:imgLayer>
                  </a14:imgProps>
                </a:ext>
              </a:extLst>
            </a:blip>
            <a:srcRect l="55545" t="34715" b="45982"/>
            <a:stretch/>
          </p:blipFill>
          <p:spPr>
            <a:xfrm rot="5400000">
              <a:off x="2583130" y="3853318"/>
              <a:ext cx="904340" cy="698500"/>
            </a:xfrm>
            <a:prstGeom prst="rect">
              <a:avLst/>
            </a:prstGeom>
          </p:spPr>
        </p:pic>
      </p:grpSp>
      <p:grpSp>
        <p:nvGrpSpPr>
          <p:cNvPr id="30" name="Group 29"/>
          <p:cNvGrpSpPr/>
          <p:nvPr/>
        </p:nvGrpSpPr>
        <p:grpSpPr>
          <a:xfrm>
            <a:off x="1875056" y="4486432"/>
            <a:ext cx="1630144" cy="904340"/>
            <a:chOff x="1824256" y="4829332"/>
            <a:chExt cx="1630144" cy="904340"/>
          </a:xfrm>
        </p:grpSpPr>
        <p:sp>
          <p:nvSpPr>
            <p:cNvPr id="12" name="Rectangle 11"/>
            <p:cNvSpPr/>
            <p:nvPr/>
          </p:nvSpPr>
          <p:spPr>
            <a:xfrm>
              <a:off x="1824256" y="5307468"/>
              <a:ext cx="1630144" cy="76200"/>
            </a:xfrm>
            <a:prstGeom prst="rect">
              <a:avLst/>
            </a:prstGeom>
            <a:solidFill>
              <a:srgbClr val="01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4595" b="96757" l="59135" r="100000">
                          <a14:foregroundMark x1="76923" y1="41351" x2="84615" y2="41351"/>
                        </a14:backgroundRemoval>
                      </a14:imgEffect>
                    </a14:imgLayer>
                  </a14:imgProps>
                </a:ext>
              </a:extLst>
            </a:blip>
            <a:srcRect l="55545" t="34715" b="45982"/>
            <a:stretch/>
          </p:blipFill>
          <p:spPr>
            <a:xfrm rot="5400000">
              <a:off x="1901408" y="4932252"/>
              <a:ext cx="904340" cy="698500"/>
            </a:xfrm>
            <a:prstGeom prst="rect">
              <a:avLst/>
            </a:prstGeom>
          </p:spPr>
        </p:pic>
      </p:grpSp>
      <p:cxnSp>
        <p:nvCxnSpPr>
          <p:cNvPr id="17" name="Straight Connector 16"/>
          <p:cNvCxnSpPr>
            <a:endCxn id="32" idx="1"/>
          </p:cNvCxnSpPr>
          <p:nvPr/>
        </p:nvCxnSpPr>
        <p:spPr>
          <a:xfrm>
            <a:off x="3769628" y="1714499"/>
            <a:ext cx="939514" cy="1418828"/>
          </a:xfrm>
          <a:prstGeom prst="line">
            <a:avLst/>
          </a:prstGeom>
          <a:ln>
            <a:solidFill>
              <a:schemeClr val="tx1"/>
            </a:solidFill>
            <a:headEnd type="none" w="lg" len="lg"/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3958322" y="2797050"/>
            <a:ext cx="651064" cy="410454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4000500" y="3541298"/>
            <a:ext cx="552402" cy="318372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endCxn id="32" idx="3"/>
          </p:cNvCxnSpPr>
          <p:nvPr/>
        </p:nvCxnSpPr>
        <p:spPr>
          <a:xfrm flipV="1">
            <a:off x="3558461" y="3752965"/>
            <a:ext cx="1150681" cy="1247251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Oval 31"/>
          <p:cNvSpPr/>
          <p:nvPr/>
        </p:nvSpPr>
        <p:spPr>
          <a:xfrm>
            <a:off x="4580811" y="3004996"/>
            <a:ext cx="876300" cy="8763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dirty="0">
                <a:solidFill>
                  <a:schemeClr val="tx1"/>
                </a:solidFill>
              </a:rPr>
              <a:t>+</a:t>
            </a:r>
          </a:p>
        </p:txBody>
      </p:sp>
      <p:grpSp>
        <p:nvGrpSpPr>
          <p:cNvPr id="71" name="Group 70"/>
          <p:cNvGrpSpPr/>
          <p:nvPr/>
        </p:nvGrpSpPr>
        <p:grpSpPr>
          <a:xfrm>
            <a:off x="5731492" y="3012851"/>
            <a:ext cx="935551" cy="977498"/>
            <a:chOff x="6098175" y="3031575"/>
            <a:chExt cx="935551" cy="977498"/>
          </a:xfrm>
        </p:grpSpPr>
        <p:sp>
          <p:nvSpPr>
            <p:cNvPr id="50" name="Oval 49"/>
            <p:cNvSpPr/>
            <p:nvPr/>
          </p:nvSpPr>
          <p:spPr>
            <a:xfrm>
              <a:off x="6112530" y="3031575"/>
              <a:ext cx="876300" cy="8763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500" dirty="0">
                <a:solidFill>
                  <a:schemeClr val="tx1"/>
                </a:solidFill>
              </a:endParaRPr>
            </a:p>
          </p:txBody>
        </p:sp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098175" y="3073522"/>
              <a:ext cx="935551" cy="935551"/>
            </a:xfrm>
            <a:prstGeom prst="rect">
              <a:avLst/>
            </a:prstGeom>
          </p:spPr>
        </p:pic>
      </p:grpSp>
      <p:pic>
        <p:nvPicPr>
          <p:cNvPr id="58" name="Picture 57"/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55102" b="71020" l="19429" r="43286">
                        <a14:foregroundMark x1="33286" y1="62449" x2="40857" y2="63061"/>
                      </a14:backgroundRemoval>
                    </a14:imgEffect>
                  </a14:imgLayer>
                </a14:imgProps>
              </a:ext>
            </a:extLst>
          </a:blip>
          <a:srcRect l="18143" t="53674" r="55429" b="27550"/>
          <a:stretch/>
        </p:blipFill>
        <p:spPr>
          <a:xfrm>
            <a:off x="402463" y="1379961"/>
            <a:ext cx="1299913" cy="646443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55102" b="71020" l="19429" r="43286">
                        <a14:foregroundMark x1="33286" y1="62449" x2="40857" y2="63061"/>
                      </a14:backgroundRemoval>
                    </a14:imgEffect>
                  </a14:imgLayer>
                </a14:imgProps>
              </a:ext>
            </a:extLst>
          </a:blip>
          <a:srcRect l="18595" t="54957" r="54977" b="26267"/>
          <a:stretch/>
        </p:blipFill>
        <p:spPr>
          <a:xfrm>
            <a:off x="391610" y="3558074"/>
            <a:ext cx="1299913" cy="646443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75510" b="91429" l="19143" r="43000">
                        <a14:foregroundMark x1="21571" y1="83265" x2="28429" y2="83265"/>
                      </a14:backgroundRemoval>
                    </a14:imgEffect>
                  </a14:imgLayer>
                </a14:imgProps>
              </a:ext>
            </a:extLst>
          </a:blip>
          <a:srcRect l="18714" t="74694" r="56286" b="6939"/>
          <a:stretch/>
        </p:blipFill>
        <p:spPr>
          <a:xfrm>
            <a:off x="438487" y="2513016"/>
            <a:ext cx="1206161" cy="620311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55102" b="71020" l="19429" r="43286">
                        <a14:foregroundMark x1="33286" y1="62449" x2="40857" y2="63061"/>
                      </a14:backgroundRemoval>
                    </a14:imgEffect>
                  </a14:imgLayer>
                </a14:imgProps>
              </a:ext>
            </a:extLst>
          </a:blip>
          <a:srcRect l="18595" t="54957" r="54977" b="26267"/>
          <a:stretch/>
        </p:blipFill>
        <p:spPr>
          <a:xfrm>
            <a:off x="435443" y="4718929"/>
            <a:ext cx="1299913" cy="646443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55102" b="71020" l="19429" r="43286">
                        <a14:foregroundMark x1="33286" y1="62449" x2="40857" y2="63061"/>
                      </a14:backgroundRemoval>
                    </a14:imgEffect>
                  </a14:imgLayer>
                </a14:imgProps>
              </a:ext>
            </a:extLst>
          </a:blip>
          <a:srcRect l="18595" t="54957" r="54977" b="26267"/>
          <a:stretch/>
        </p:blipFill>
        <p:spPr>
          <a:xfrm>
            <a:off x="7168445" y="3163400"/>
            <a:ext cx="1299913" cy="646443"/>
          </a:xfrm>
          <a:prstGeom prst="rect">
            <a:avLst/>
          </a:prstGeom>
        </p:spPr>
      </p:pic>
      <p:sp>
        <p:nvSpPr>
          <p:cNvPr id="7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Inputs</a:t>
            </a:r>
          </a:p>
        </p:txBody>
      </p:sp>
    </p:spTree>
    <p:extLst>
      <p:ext uri="{BB962C8B-B14F-4D97-AF65-F5344CB8AC3E}">
        <p14:creationId xmlns:p14="http://schemas.microsoft.com/office/powerpoint/2010/main" val="31302219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ounded Rectangle 76"/>
          <p:cNvSpPr/>
          <p:nvPr/>
        </p:nvSpPr>
        <p:spPr>
          <a:xfrm>
            <a:off x="114300" y="1003300"/>
            <a:ext cx="1807478" cy="5105400"/>
          </a:xfrm>
          <a:prstGeom prst="roundRect">
            <a:avLst/>
          </a:prstGeom>
          <a:solidFill>
            <a:schemeClr val="bg1"/>
          </a:solidFill>
          <a:ln w="762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7" name="Straight Connector 66"/>
          <p:cNvCxnSpPr>
            <a:stCxn id="32" idx="6"/>
          </p:cNvCxnSpPr>
          <p:nvPr/>
        </p:nvCxnSpPr>
        <p:spPr>
          <a:xfrm>
            <a:off x="5457111" y="3443146"/>
            <a:ext cx="1588583" cy="1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1511300" y="2808020"/>
            <a:ext cx="2447022" cy="15152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1602006" y="1703120"/>
            <a:ext cx="2167622" cy="1138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1602006" y="3859668"/>
            <a:ext cx="2398494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1602006" y="5000216"/>
            <a:ext cx="1949916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8" name="Group 27"/>
          <p:cNvGrpSpPr/>
          <p:nvPr/>
        </p:nvGrpSpPr>
        <p:grpSpPr>
          <a:xfrm>
            <a:off x="1875056" y="2303164"/>
            <a:ext cx="1630144" cy="904340"/>
            <a:chOff x="1824256" y="2759044"/>
            <a:chExt cx="1630144" cy="904340"/>
          </a:xfrm>
        </p:grpSpPr>
        <p:sp>
          <p:nvSpPr>
            <p:cNvPr id="6" name="Rectangle 5"/>
            <p:cNvSpPr/>
            <p:nvPr/>
          </p:nvSpPr>
          <p:spPr>
            <a:xfrm>
              <a:off x="1824256" y="3225800"/>
              <a:ext cx="1630144" cy="76200"/>
            </a:xfrm>
            <a:prstGeom prst="rect">
              <a:avLst/>
            </a:prstGeom>
            <a:solidFill>
              <a:srgbClr val="01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4595" b="96757" l="59135" r="100000">
                          <a14:foregroundMark x1="76923" y1="41351" x2="84615" y2="41351"/>
                        </a14:backgroundRemoval>
                      </a14:imgEffect>
                    </a14:imgLayer>
                  </a14:imgProps>
                </a:ext>
              </a:extLst>
            </a:blip>
            <a:srcRect l="55545" t="34715" b="45982"/>
            <a:stretch/>
          </p:blipFill>
          <p:spPr>
            <a:xfrm rot="5400000">
              <a:off x="2187158" y="2861964"/>
              <a:ext cx="904340" cy="698500"/>
            </a:xfrm>
            <a:prstGeom prst="rect">
              <a:avLst/>
            </a:prstGeom>
          </p:spPr>
        </p:pic>
      </p:grpSp>
      <p:grpSp>
        <p:nvGrpSpPr>
          <p:cNvPr id="27" name="Group 26"/>
          <p:cNvGrpSpPr/>
          <p:nvPr/>
        </p:nvGrpSpPr>
        <p:grpSpPr>
          <a:xfrm>
            <a:off x="1921778" y="1224230"/>
            <a:ext cx="1630144" cy="904340"/>
            <a:chOff x="1870978" y="1592530"/>
            <a:chExt cx="1630144" cy="904340"/>
          </a:xfrm>
        </p:grpSpPr>
        <p:sp>
          <p:nvSpPr>
            <p:cNvPr id="7" name="Rectangle 6"/>
            <p:cNvSpPr/>
            <p:nvPr/>
          </p:nvSpPr>
          <p:spPr>
            <a:xfrm>
              <a:off x="1870978" y="2044700"/>
              <a:ext cx="1630144" cy="76200"/>
            </a:xfrm>
            <a:prstGeom prst="rect">
              <a:avLst/>
            </a:prstGeom>
            <a:solidFill>
              <a:srgbClr val="01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4595" b="96757" l="59135" r="100000">
                          <a14:foregroundMark x1="76923" y1="41351" x2="84615" y2="41351"/>
                        </a14:backgroundRemoval>
                      </a14:imgEffect>
                    </a14:imgLayer>
                  </a14:imgProps>
                </a:ext>
              </a:extLst>
            </a:blip>
            <a:srcRect l="55545" t="34715" b="45982"/>
            <a:stretch/>
          </p:blipFill>
          <p:spPr>
            <a:xfrm rot="5400000">
              <a:off x="1901408" y="1695450"/>
              <a:ext cx="904340" cy="698500"/>
            </a:xfrm>
            <a:prstGeom prst="rect">
              <a:avLst/>
            </a:prstGeom>
          </p:spPr>
        </p:pic>
      </p:grpSp>
      <p:grpSp>
        <p:nvGrpSpPr>
          <p:cNvPr id="29" name="Group 28"/>
          <p:cNvGrpSpPr/>
          <p:nvPr/>
        </p:nvGrpSpPr>
        <p:grpSpPr>
          <a:xfrm>
            <a:off x="1875056" y="3369398"/>
            <a:ext cx="1630144" cy="904340"/>
            <a:chOff x="1824256" y="3750398"/>
            <a:chExt cx="1630144" cy="904340"/>
          </a:xfrm>
        </p:grpSpPr>
        <p:sp>
          <p:nvSpPr>
            <p:cNvPr id="10" name="Rectangle 9"/>
            <p:cNvSpPr/>
            <p:nvPr/>
          </p:nvSpPr>
          <p:spPr>
            <a:xfrm>
              <a:off x="1824256" y="4202568"/>
              <a:ext cx="1630144" cy="76200"/>
            </a:xfrm>
            <a:prstGeom prst="rect">
              <a:avLst/>
            </a:prstGeom>
            <a:solidFill>
              <a:srgbClr val="01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4595" b="96757" l="59135" r="100000">
                          <a14:foregroundMark x1="76923" y1="41351" x2="84615" y2="41351"/>
                        </a14:backgroundRemoval>
                      </a14:imgEffect>
                    </a14:imgLayer>
                  </a14:imgProps>
                </a:ext>
              </a:extLst>
            </a:blip>
            <a:srcRect l="55545" t="34715" b="45982"/>
            <a:stretch/>
          </p:blipFill>
          <p:spPr>
            <a:xfrm rot="5400000">
              <a:off x="2583130" y="3853318"/>
              <a:ext cx="904340" cy="698500"/>
            </a:xfrm>
            <a:prstGeom prst="rect">
              <a:avLst/>
            </a:prstGeom>
          </p:spPr>
        </p:pic>
      </p:grpSp>
      <p:grpSp>
        <p:nvGrpSpPr>
          <p:cNvPr id="30" name="Group 29"/>
          <p:cNvGrpSpPr/>
          <p:nvPr/>
        </p:nvGrpSpPr>
        <p:grpSpPr>
          <a:xfrm>
            <a:off x="1875056" y="4486432"/>
            <a:ext cx="1630144" cy="904340"/>
            <a:chOff x="1824256" y="4829332"/>
            <a:chExt cx="1630144" cy="904340"/>
          </a:xfrm>
        </p:grpSpPr>
        <p:sp>
          <p:nvSpPr>
            <p:cNvPr id="12" name="Rectangle 11"/>
            <p:cNvSpPr/>
            <p:nvPr/>
          </p:nvSpPr>
          <p:spPr>
            <a:xfrm>
              <a:off x="1824256" y="5307468"/>
              <a:ext cx="1630144" cy="76200"/>
            </a:xfrm>
            <a:prstGeom prst="rect">
              <a:avLst/>
            </a:prstGeom>
            <a:solidFill>
              <a:srgbClr val="01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4595" b="96757" l="59135" r="100000">
                          <a14:foregroundMark x1="76923" y1="41351" x2="84615" y2="41351"/>
                        </a14:backgroundRemoval>
                      </a14:imgEffect>
                    </a14:imgLayer>
                  </a14:imgProps>
                </a:ext>
              </a:extLst>
            </a:blip>
            <a:srcRect l="55545" t="34715" b="45982"/>
            <a:stretch/>
          </p:blipFill>
          <p:spPr>
            <a:xfrm rot="5400000">
              <a:off x="1901408" y="4932252"/>
              <a:ext cx="904340" cy="698500"/>
            </a:xfrm>
            <a:prstGeom prst="rect">
              <a:avLst/>
            </a:prstGeom>
          </p:spPr>
        </p:pic>
      </p:grpSp>
      <p:cxnSp>
        <p:nvCxnSpPr>
          <p:cNvPr id="17" name="Straight Connector 16"/>
          <p:cNvCxnSpPr>
            <a:endCxn id="32" idx="1"/>
          </p:cNvCxnSpPr>
          <p:nvPr/>
        </p:nvCxnSpPr>
        <p:spPr>
          <a:xfrm>
            <a:off x="3769628" y="1714499"/>
            <a:ext cx="939514" cy="1418828"/>
          </a:xfrm>
          <a:prstGeom prst="line">
            <a:avLst/>
          </a:prstGeom>
          <a:ln>
            <a:solidFill>
              <a:schemeClr val="tx1"/>
            </a:solidFill>
            <a:headEnd type="none" w="lg" len="lg"/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3958322" y="2797050"/>
            <a:ext cx="651064" cy="410454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4000500" y="3541298"/>
            <a:ext cx="552402" cy="318372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endCxn id="32" idx="3"/>
          </p:cNvCxnSpPr>
          <p:nvPr/>
        </p:nvCxnSpPr>
        <p:spPr>
          <a:xfrm flipV="1">
            <a:off x="3558461" y="3752965"/>
            <a:ext cx="1150681" cy="1247251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Oval 31"/>
          <p:cNvSpPr/>
          <p:nvPr/>
        </p:nvSpPr>
        <p:spPr>
          <a:xfrm>
            <a:off x="4580811" y="3004996"/>
            <a:ext cx="876300" cy="8763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dirty="0">
                <a:solidFill>
                  <a:schemeClr val="tx1"/>
                </a:solidFill>
              </a:rPr>
              <a:t>+</a:t>
            </a:r>
          </a:p>
        </p:txBody>
      </p:sp>
      <p:grpSp>
        <p:nvGrpSpPr>
          <p:cNvPr id="71" name="Group 70"/>
          <p:cNvGrpSpPr/>
          <p:nvPr/>
        </p:nvGrpSpPr>
        <p:grpSpPr>
          <a:xfrm>
            <a:off x="5731492" y="3012851"/>
            <a:ext cx="935551" cy="977498"/>
            <a:chOff x="6098175" y="3031575"/>
            <a:chExt cx="935551" cy="977498"/>
          </a:xfrm>
        </p:grpSpPr>
        <p:sp>
          <p:nvSpPr>
            <p:cNvPr id="50" name="Oval 49"/>
            <p:cNvSpPr/>
            <p:nvPr/>
          </p:nvSpPr>
          <p:spPr>
            <a:xfrm>
              <a:off x="6112530" y="3031575"/>
              <a:ext cx="876300" cy="8763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500" dirty="0">
                <a:solidFill>
                  <a:schemeClr val="tx1"/>
                </a:solidFill>
              </a:endParaRPr>
            </a:p>
          </p:txBody>
        </p:sp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098175" y="3073522"/>
              <a:ext cx="935551" cy="935551"/>
            </a:xfrm>
            <a:prstGeom prst="rect">
              <a:avLst/>
            </a:prstGeom>
          </p:spPr>
        </p:pic>
      </p:grpSp>
      <p:pic>
        <p:nvPicPr>
          <p:cNvPr id="58" name="Picture 57"/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55102" b="71020" l="19429" r="43286">
                        <a14:foregroundMark x1="33286" y1="62449" x2="40857" y2="63061"/>
                      </a14:backgroundRemoval>
                    </a14:imgEffect>
                  </a14:imgLayer>
                </a14:imgProps>
              </a:ext>
            </a:extLst>
          </a:blip>
          <a:srcRect l="18143" t="53674" r="55429" b="27550"/>
          <a:stretch/>
        </p:blipFill>
        <p:spPr>
          <a:xfrm>
            <a:off x="402463" y="1379961"/>
            <a:ext cx="1299913" cy="646443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75510" b="91429" l="19143" r="43000">
                        <a14:foregroundMark x1="21571" y1="83265" x2="28429" y2="83265"/>
                      </a14:backgroundRemoval>
                    </a14:imgEffect>
                  </a14:imgLayer>
                </a14:imgProps>
              </a:ext>
            </a:extLst>
          </a:blip>
          <a:srcRect l="18714" t="74694" r="56286" b="6939"/>
          <a:stretch/>
        </p:blipFill>
        <p:spPr>
          <a:xfrm>
            <a:off x="438487" y="2513016"/>
            <a:ext cx="1206161" cy="620311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55102" b="71020" l="19429" r="43286">
                        <a14:foregroundMark x1="33286" y1="62449" x2="40857" y2="63061"/>
                      </a14:backgroundRemoval>
                    </a14:imgEffect>
                  </a14:imgLayer>
                </a14:imgProps>
              </a:ext>
            </a:extLst>
          </a:blip>
          <a:srcRect l="18595" t="54957" r="54977" b="26267"/>
          <a:stretch/>
        </p:blipFill>
        <p:spPr>
          <a:xfrm>
            <a:off x="435443" y="4718929"/>
            <a:ext cx="1299913" cy="646443"/>
          </a:xfrm>
          <a:prstGeom prst="rect">
            <a:avLst/>
          </a:prstGeom>
        </p:spPr>
      </p:pic>
      <p:sp>
        <p:nvSpPr>
          <p:cNvPr id="7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Inputs</a:t>
            </a: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75510" b="91429" l="19143" r="43000">
                        <a14:foregroundMark x1="21571" y1="83265" x2="28429" y2="83265"/>
                      </a14:backgroundRemoval>
                    </a14:imgEffect>
                  </a14:imgLayer>
                </a14:imgProps>
              </a:ext>
            </a:extLst>
          </a:blip>
          <a:srcRect l="18714" t="74694" r="56286" b="6939"/>
          <a:stretch/>
        </p:blipFill>
        <p:spPr>
          <a:xfrm>
            <a:off x="414958" y="3556000"/>
            <a:ext cx="1206161" cy="620311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75510" b="91429" l="19143" r="43000">
                        <a14:foregroundMark x1="21571" y1="83265" x2="28429" y2="83265"/>
                      </a14:backgroundRemoval>
                    </a14:imgEffect>
                  </a14:imgLayer>
                </a14:imgProps>
              </a:ext>
            </a:extLst>
          </a:blip>
          <a:srcRect l="18714" t="74694" r="56286" b="6939"/>
          <a:stretch/>
        </p:blipFill>
        <p:spPr>
          <a:xfrm>
            <a:off x="7211935" y="3173303"/>
            <a:ext cx="1206161" cy="620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49191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ounded Rectangle 76"/>
          <p:cNvSpPr/>
          <p:nvPr/>
        </p:nvSpPr>
        <p:spPr>
          <a:xfrm>
            <a:off x="114300" y="1003300"/>
            <a:ext cx="1807478" cy="5105400"/>
          </a:xfrm>
          <a:prstGeom prst="roundRect">
            <a:avLst/>
          </a:prstGeom>
          <a:solidFill>
            <a:schemeClr val="bg1"/>
          </a:solidFill>
          <a:ln w="762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7" name="Straight Connector 66"/>
          <p:cNvCxnSpPr>
            <a:stCxn id="32" idx="6"/>
          </p:cNvCxnSpPr>
          <p:nvPr/>
        </p:nvCxnSpPr>
        <p:spPr>
          <a:xfrm>
            <a:off x="5457111" y="3443146"/>
            <a:ext cx="1588583" cy="1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1511300" y="2808020"/>
            <a:ext cx="2447022" cy="15152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1602006" y="1703120"/>
            <a:ext cx="2167622" cy="1138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1602006" y="3859668"/>
            <a:ext cx="2398494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1602006" y="5000216"/>
            <a:ext cx="1949916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8" name="Group 27"/>
          <p:cNvGrpSpPr/>
          <p:nvPr/>
        </p:nvGrpSpPr>
        <p:grpSpPr>
          <a:xfrm>
            <a:off x="1875056" y="2303164"/>
            <a:ext cx="1630144" cy="904340"/>
            <a:chOff x="1824256" y="2759044"/>
            <a:chExt cx="1630144" cy="904340"/>
          </a:xfrm>
        </p:grpSpPr>
        <p:sp>
          <p:nvSpPr>
            <p:cNvPr id="6" name="Rectangle 5"/>
            <p:cNvSpPr/>
            <p:nvPr/>
          </p:nvSpPr>
          <p:spPr>
            <a:xfrm>
              <a:off x="1824256" y="3225800"/>
              <a:ext cx="1630144" cy="76200"/>
            </a:xfrm>
            <a:prstGeom prst="rect">
              <a:avLst/>
            </a:prstGeom>
            <a:solidFill>
              <a:srgbClr val="01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4595" b="96757" l="59135" r="100000">
                          <a14:foregroundMark x1="76923" y1="41351" x2="84615" y2="41351"/>
                        </a14:backgroundRemoval>
                      </a14:imgEffect>
                    </a14:imgLayer>
                  </a14:imgProps>
                </a:ext>
              </a:extLst>
            </a:blip>
            <a:srcRect l="55545" t="34715" b="45982"/>
            <a:stretch/>
          </p:blipFill>
          <p:spPr>
            <a:xfrm rot="5400000">
              <a:off x="2187158" y="2861964"/>
              <a:ext cx="904340" cy="698500"/>
            </a:xfrm>
            <a:prstGeom prst="rect">
              <a:avLst/>
            </a:prstGeom>
          </p:spPr>
        </p:pic>
      </p:grpSp>
      <p:grpSp>
        <p:nvGrpSpPr>
          <p:cNvPr id="27" name="Group 26"/>
          <p:cNvGrpSpPr/>
          <p:nvPr/>
        </p:nvGrpSpPr>
        <p:grpSpPr>
          <a:xfrm>
            <a:off x="1921778" y="1224230"/>
            <a:ext cx="1630144" cy="904340"/>
            <a:chOff x="1870978" y="1592530"/>
            <a:chExt cx="1630144" cy="904340"/>
          </a:xfrm>
        </p:grpSpPr>
        <p:sp>
          <p:nvSpPr>
            <p:cNvPr id="7" name="Rectangle 6"/>
            <p:cNvSpPr/>
            <p:nvPr/>
          </p:nvSpPr>
          <p:spPr>
            <a:xfrm>
              <a:off x="1870978" y="2044700"/>
              <a:ext cx="1630144" cy="76200"/>
            </a:xfrm>
            <a:prstGeom prst="rect">
              <a:avLst/>
            </a:prstGeom>
            <a:solidFill>
              <a:srgbClr val="01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4595" b="96757" l="59135" r="100000">
                          <a14:foregroundMark x1="76923" y1="41351" x2="84615" y2="41351"/>
                        </a14:backgroundRemoval>
                      </a14:imgEffect>
                    </a14:imgLayer>
                  </a14:imgProps>
                </a:ext>
              </a:extLst>
            </a:blip>
            <a:srcRect l="55545" t="34715" b="45982"/>
            <a:stretch/>
          </p:blipFill>
          <p:spPr>
            <a:xfrm rot="5400000">
              <a:off x="1901408" y="1695450"/>
              <a:ext cx="904340" cy="698500"/>
            </a:xfrm>
            <a:prstGeom prst="rect">
              <a:avLst/>
            </a:prstGeom>
          </p:spPr>
        </p:pic>
      </p:grpSp>
      <p:grpSp>
        <p:nvGrpSpPr>
          <p:cNvPr id="29" name="Group 28"/>
          <p:cNvGrpSpPr/>
          <p:nvPr/>
        </p:nvGrpSpPr>
        <p:grpSpPr>
          <a:xfrm>
            <a:off x="1875056" y="3369398"/>
            <a:ext cx="1630144" cy="904340"/>
            <a:chOff x="1824256" y="3750398"/>
            <a:chExt cx="1630144" cy="904340"/>
          </a:xfrm>
        </p:grpSpPr>
        <p:sp>
          <p:nvSpPr>
            <p:cNvPr id="10" name="Rectangle 9"/>
            <p:cNvSpPr/>
            <p:nvPr/>
          </p:nvSpPr>
          <p:spPr>
            <a:xfrm>
              <a:off x="1824256" y="4202568"/>
              <a:ext cx="1630144" cy="76200"/>
            </a:xfrm>
            <a:prstGeom prst="rect">
              <a:avLst/>
            </a:prstGeom>
            <a:solidFill>
              <a:srgbClr val="01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4595" b="96757" l="59135" r="100000">
                          <a14:foregroundMark x1="76923" y1="41351" x2="84615" y2="41351"/>
                        </a14:backgroundRemoval>
                      </a14:imgEffect>
                    </a14:imgLayer>
                  </a14:imgProps>
                </a:ext>
              </a:extLst>
            </a:blip>
            <a:srcRect l="55545" t="34715" b="45982"/>
            <a:stretch/>
          </p:blipFill>
          <p:spPr>
            <a:xfrm rot="5400000">
              <a:off x="2583130" y="3853318"/>
              <a:ext cx="904340" cy="698500"/>
            </a:xfrm>
            <a:prstGeom prst="rect">
              <a:avLst/>
            </a:prstGeom>
          </p:spPr>
        </p:pic>
      </p:grpSp>
      <p:grpSp>
        <p:nvGrpSpPr>
          <p:cNvPr id="30" name="Group 29"/>
          <p:cNvGrpSpPr/>
          <p:nvPr/>
        </p:nvGrpSpPr>
        <p:grpSpPr>
          <a:xfrm>
            <a:off x="1875056" y="4486432"/>
            <a:ext cx="1630144" cy="904340"/>
            <a:chOff x="1824256" y="4829332"/>
            <a:chExt cx="1630144" cy="904340"/>
          </a:xfrm>
        </p:grpSpPr>
        <p:sp>
          <p:nvSpPr>
            <p:cNvPr id="12" name="Rectangle 11"/>
            <p:cNvSpPr/>
            <p:nvPr/>
          </p:nvSpPr>
          <p:spPr>
            <a:xfrm>
              <a:off x="1824256" y="5307468"/>
              <a:ext cx="1630144" cy="76200"/>
            </a:xfrm>
            <a:prstGeom prst="rect">
              <a:avLst/>
            </a:prstGeom>
            <a:solidFill>
              <a:srgbClr val="01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4595" b="96757" l="59135" r="100000">
                          <a14:foregroundMark x1="76923" y1="41351" x2="84615" y2="41351"/>
                        </a14:backgroundRemoval>
                      </a14:imgEffect>
                    </a14:imgLayer>
                  </a14:imgProps>
                </a:ext>
              </a:extLst>
            </a:blip>
            <a:srcRect l="55545" t="34715" b="45982"/>
            <a:stretch/>
          </p:blipFill>
          <p:spPr>
            <a:xfrm rot="5400000">
              <a:off x="1901408" y="4932252"/>
              <a:ext cx="904340" cy="698500"/>
            </a:xfrm>
            <a:prstGeom prst="rect">
              <a:avLst/>
            </a:prstGeom>
          </p:spPr>
        </p:pic>
      </p:grpSp>
      <p:cxnSp>
        <p:nvCxnSpPr>
          <p:cNvPr id="17" name="Straight Connector 16"/>
          <p:cNvCxnSpPr>
            <a:endCxn id="32" idx="1"/>
          </p:cNvCxnSpPr>
          <p:nvPr/>
        </p:nvCxnSpPr>
        <p:spPr>
          <a:xfrm>
            <a:off x="3769628" y="1714499"/>
            <a:ext cx="939514" cy="1418828"/>
          </a:xfrm>
          <a:prstGeom prst="line">
            <a:avLst/>
          </a:prstGeom>
          <a:ln>
            <a:solidFill>
              <a:schemeClr val="tx1"/>
            </a:solidFill>
            <a:headEnd type="none" w="lg" len="lg"/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3958322" y="2797050"/>
            <a:ext cx="651064" cy="410454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4000500" y="3541298"/>
            <a:ext cx="552402" cy="318372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endCxn id="32" idx="3"/>
          </p:cNvCxnSpPr>
          <p:nvPr/>
        </p:nvCxnSpPr>
        <p:spPr>
          <a:xfrm flipV="1">
            <a:off x="3558461" y="3752965"/>
            <a:ext cx="1150681" cy="1247251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Oval 31"/>
          <p:cNvSpPr/>
          <p:nvPr/>
        </p:nvSpPr>
        <p:spPr>
          <a:xfrm>
            <a:off x="4580811" y="3004996"/>
            <a:ext cx="876300" cy="8763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dirty="0">
                <a:solidFill>
                  <a:schemeClr val="tx1"/>
                </a:solidFill>
              </a:rPr>
              <a:t>+</a:t>
            </a:r>
          </a:p>
        </p:txBody>
      </p:sp>
      <p:grpSp>
        <p:nvGrpSpPr>
          <p:cNvPr id="71" name="Group 70"/>
          <p:cNvGrpSpPr/>
          <p:nvPr/>
        </p:nvGrpSpPr>
        <p:grpSpPr>
          <a:xfrm>
            <a:off x="5731492" y="3012851"/>
            <a:ext cx="935551" cy="977498"/>
            <a:chOff x="6098175" y="3031575"/>
            <a:chExt cx="935551" cy="977498"/>
          </a:xfrm>
        </p:grpSpPr>
        <p:sp>
          <p:nvSpPr>
            <p:cNvPr id="50" name="Oval 49"/>
            <p:cNvSpPr/>
            <p:nvPr/>
          </p:nvSpPr>
          <p:spPr>
            <a:xfrm>
              <a:off x="6112530" y="3031575"/>
              <a:ext cx="876300" cy="8763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500" dirty="0">
                <a:solidFill>
                  <a:schemeClr val="tx1"/>
                </a:solidFill>
              </a:endParaRPr>
            </a:p>
          </p:txBody>
        </p:sp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098175" y="3073522"/>
              <a:ext cx="935551" cy="935551"/>
            </a:xfrm>
            <a:prstGeom prst="rect">
              <a:avLst/>
            </a:prstGeom>
          </p:spPr>
        </p:pic>
      </p:grpSp>
      <p:pic>
        <p:nvPicPr>
          <p:cNvPr id="58" name="Picture 57"/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55102" b="71020" l="19429" r="43286">
                        <a14:foregroundMark x1="33286" y1="62449" x2="40857" y2="63061"/>
                      </a14:backgroundRemoval>
                    </a14:imgEffect>
                  </a14:imgLayer>
                </a14:imgProps>
              </a:ext>
            </a:extLst>
          </a:blip>
          <a:srcRect l="18143" t="53674" r="55429" b="27550"/>
          <a:stretch/>
        </p:blipFill>
        <p:spPr>
          <a:xfrm>
            <a:off x="402463" y="1379961"/>
            <a:ext cx="1299913" cy="646443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55102" b="71020" l="19429" r="43286">
                        <a14:foregroundMark x1="33286" y1="62449" x2="40857" y2="63061"/>
                      </a14:backgroundRemoval>
                    </a14:imgEffect>
                  </a14:imgLayer>
                </a14:imgProps>
              </a:ext>
            </a:extLst>
          </a:blip>
          <a:srcRect l="18595" t="54957" r="54977" b="26267"/>
          <a:stretch/>
        </p:blipFill>
        <p:spPr>
          <a:xfrm>
            <a:off x="391610" y="3558074"/>
            <a:ext cx="1299913" cy="646443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75510" b="91429" l="19143" r="43000">
                        <a14:foregroundMark x1="21571" y1="83265" x2="28429" y2="83265"/>
                      </a14:backgroundRemoval>
                    </a14:imgEffect>
                  </a14:imgLayer>
                </a14:imgProps>
              </a:ext>
            </a:extLst>
          </a:blip>
          <a:srcRect l="18714" t="74694" r="56286" b="6939"/>
          <a:stretch/>
        </p:blipFill>
        <p:spPr>
          <a:xfrm>
            <a:off x="438487" y="2513016"/>
            <a:ext cx="1206161" cy="620311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55102" b="71020" l="19429" r="43286">
                        <a14:foregroundMark x1="33286" y1="62449" x2="40857" y2="63061"/>
                      </a14:backgroundRemoval>
                    </a14:imgEffect>
                  </a14:imgLayer>
                </a14:imgProps>
              </a:ext>
            </a:extLst>
          </a:blip>
          <a:srcRect l="18595" t="54957" r="54977" b="26267"/>
          <a:stretch/>
        </p:blipFill>
        <p:spPr>
          <a:xfrm>
            <a:off x="435443" y="4718929"/>
            <a:ext cx="1299913" cy="646443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55102" b="71020" l="19429" r="43286">
                        <a14:foregroundMark x1="33286" y1="62449" x2="40857" y2="63061"/>
                      </a14:backgroundRemoval>
                    </a14:imgEffect>
                  </a14:imgLayer>
                </a14:imgProps>
              </a:ext>
            </a:extLst>
          </a:blip>
          <a:srcRect l="18595" t="54957" r="54977" b="26267"/>
          <a:stretch/>
        </p:blipFill>
        <p:spPr>
          <a:xfrm>
            <a:off x="7168445" y="3163400"/>
            <a:ext cx="1299913" cy="646443"/>
          </a:xfrm>
          <a:prstGeom prst="rect">
            <a:avLst/>
          </a:prstGeom>
        </p:spPr>
      </p:pic>
      <p:sp>
        <p:nvSpPr>
          <p:cNvPr id="7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Inputs</a:t>
            </a:r>
          </a:p>
        </p:txBody>
      </p:sp>
    </p:spTree>
    <p:extLst>
      <p:ext uri="{BB962C8B-B14F-4D97-AF65-F5344CB8AC3E}">
        <p14:creationId xmlns:p14="http://schemas.microsoft.com/office/powerpoint/2010/main" val="197911482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ounded Rectangle 76"/>
          <p:cNvSpPr/>
          <p:nvPr/>
        </p:nvSpPr>
        <p:spPr>
          <a:xfrm>
            <a:off x="1752304" y="969873"/>
            <a:ext cx="2080537" cy="5105400"/>
          </a:xfrm>
          <a:prstGeom prst="roundRect">
            <a:avLst/>
          </a:prstGeom>
          <a:solidFill>
            <a:schemeClr val="bg1"/>
          </a:solidFill>
          <a:ln w="762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7" name="Straight Connector 66"/>
          <p:cNvCxnSpPr>
            <a:stCxn id="32" idx="6"/>
          </p:cNvCxnSpPr>
          <p:nvPr/>
        </p:nvCxnSpPr>
        <p:spPr>
          <a:xfrm>
            <a:off x="5457111" y="3443146"/>
            <a:ext cx="1588583" cy="1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1511300" y="2808020"/>
            <a:ext cx="2447022" cy="15152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1602006" y="1703120"/>
            <a:ext cx="2167622" cy="1138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1602006" y="3859668"/>
            <a:ext cx="2398494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1602006" y="5000216"/>
            <a:ext cx="1949916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8" name="Group 27"/>
          <p:cNvGrpSpPr/>
          <p:nvPr/>
        </p:nvGrpSpPr>
        <p:grpSpPr>
          <a:xfrm>
            <a:off x="1875056" y="2303164"/>
            <a:ext cx="1630144" cy="904340"/>
            <a:chOff x="1824256" y="2759044"/>
            <a:chExt cx="1630144" cy="904340"/>
          </a:xfrm>
        </p:grpSpPr>
        <p:sp>
          <p:nvSpPr>
            <p:cNvPr id="6" name="Rectangle 5"/>
            <p:cNvSpPr/>
            <p:nvPr/>
          </p:nvSpPr>
          <p:spPr>
            <a:xfrm>
              <a:off x="1824256" y="3225800"/>
              <a:ext cx="1630144" cy="76200"/>
            </a:xfrm>
            <a:prstGeom prst="rect">
              <a:avLst/>
            </a:prstGeom>
            <a:solidFill>
              <a:srgbClr val="01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4595" b="96757" l="59135" r="100000">
                          <a14:foregroundMark x1="76923" y1="41351" x2="84615" y2="41351"/>
                        </a14:backgroundRemoval>
                      </a14:imgEffect>
                    </a14:imgLayer>
                  </a14:imgProps>
                </a:ext>
              </a:extLst>
            </a:blip>
            <a:srcRect l="55545" t="34715" b="45982"/>
            <a:stretch/>
          </p:blipFill>
          <p:spPr>
            <a:xfrm rot="5400000">
              <a:off x="2187158" y="2861964"/>
              <a:ext cx="904340" cy="698500"/>
            </a:xfrm>
            <a:prstGeom prst="rect">
              <a:avLst/>
            </a:prstGeom>
          </p:spPr>
        </p:pic>
      </p:grpSp>
      <p:grpSp>
        <p:nvGrpSpPr>
          <p:cNvPr id="27" name="Group 26"/>
          <p:cNvGrpSpPr/>
          <p:nvPr/>
        </p:nvGrpSpPr>
        <p:grpSpPr>
          <a:xfrm>
            <a:off x="1921778" y="1224230"/>
            <a:ext cx="1630144" cy="904340"/>
            <a:chOff x="1870978" y="1592530"/>
            <a:chExt cx="1630144" cy="904340"/>
          </a:xfrm>
        </p:grpSpPr>
        <p:sp>
          <p:nvSpPr>
            <p:cNvPr id="7" name="Rectangle 6"/>
            <p:cNvSpPr/>
            <p:nvPr/>
          </p:nvSpPr>
          <p:spPr>
            <a:xfrm>
              <a:off x="1870978" y="2044700"/>
              <a:ext cx="1630144" cy="76200"/>
            </a:xfrm>
            <a:prstGeom prst="rect">
              <a:avLst/>
            </a:prstGeom>
            <a:solidFill>
              <a:srgbClr val="01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4595" b="96757" l="59135" r="100000">
                          <a14:foregroundMark x1="76923" y1="41351" x2="84615" y2="41351"/>
                        </a14:backgroundRemoval>
                      </a14:imgEffect>
                    </a14:imgLayer>
                  </a14:imgProps>
                </a:ext>
              </a:extLst>
            </a:blip>
            <a:srcRect l="55545" t="34715" b="45982"/>
            <a:stretch/>
          </p:blipFill>
          <p:spPr>
            <a:xfrm rot="5400000">
              <a:off x="1901408" y="1695450"/>
              <a:ext cx="904340" cy="698500"/>
            </a:xfrm>
            <a:prstGeom prst="rect">
              <a:avLst/>
            </a:prstGeom>
          </p:spPr>
        </p:pic>
      </p:grpSp>
      <p:grpSp>
        <p:nvGrpSpPr>
          <p:cNvPr id="29" name="Group 28"/>
          <p:cNvGrpSpPr/>
          <p:nvPr/>
        </p:nvGrpSpPr>
        <p:grpSpPr>
          <a:xfrm>
            <a:off x="1875056" y="3369398"/>
            <a:ext cx="1630144" cy="904340"/>
            <a:chOff x="1824256" y="3750398"/>
            <a:chExt cx="1630144" cy="904340"/>
          </a:xfrm>
        </p:grpSpPr>
        <p:sp>
          <p:nvSpPr>
            <p:cNvPr id="10" name="Rectangle 9"/>
            <p:cNvSpPr/>
            <p:nvPr/>
          </p:nvSpPr>
          <p:spPr>
            <a:xfrm>
              <a:off x="1824256" y="4202568"/>
              <a:ext cx="1630144" cy="76200"/>
            </a:xfrm>
            <a:prstGeom prst="rect">
              <a:avLst/>
            </a:prstGeom>
            <a:solidFill>
              <a:srgbClr val="01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4595" b="96757" l="59135" r="100000">
                          <a14:foregroundMark x1="76923" y1="41351" x2="84615" y2="41351"/>
                        </a14:backgroundRemoval>
                      </a14:imgEffect>
                    </a14:imgLayer>
                  </a14:imgProps>
                </a:ext>
              </a:extLst>
            </a:blip>
            <a:srcRect l="55545" t="34715" b="45982"/>
            <a:stretch/>
          </p:blipFill>
          <p:spPr>
            <a:xfrm rot="5400000">
              <a:off x="2583130" y="3853318"/>
              <a:ext cx="904340" cy="698500"/>
            </a:xfrm>
            <a:prstGeom prst="rect">
              <a:avLst/>
            </a:prstGeom>
          </p:spPr>
        </p:pic>
      </p:grpSp>
      <p:grpSp>
        <p:nvGrpSpPr>
          <p:cNvPr id="30" name="Group 29"/>
          <p:cNvGrpSpPr/>
          <p:nvPr/>
        </p:nvGrpSpPr>
        <p:grpSpPr>
          <a:xfrm>
            <a:off x="1875056" y="4486432"/>
            <a:ext cx="1630144" cy="904340"/>
            <a:chOff x="1824256" y="4829332"/>
            <a:chExt cx="1630144" cy="904340"/>
          </a:xfrm>
        </p:grpSpPr>
        <p:sp>
          <p:nvSpPr>
            <p:cNvPr id="12" name="Rectangle 11"/>
            <p:cNvSpPr/>
            <p:nvPr/>
          </p:nvSpPr>
          <p:spPr>
            <a:xfrm>
              <a:off x="1824256" y="5307468"/>
              <a:ext cx="1630144" cy="76200"/>
            </a:xfrm>
            <a:prstGeom prst="rect">
              <a:avLst/>
            </a:prstGeom>
            <a:solidFill>
              <a:srgbClr val="01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4595" b="96757" l="59135" r="100000">
                          <a14:foregroundMark x1="76923" y1="41351" x2="84615" y2="41351"/>
                        </a14:backgroundRemoval>
                      </a14:imgEffect>
                    </a14:imgLayer>
                  </a14:imgProps>
                </a:ext>
              </a:extLst>
            </a:blip>
            <a:srcRect l="55545" t="34715" b="45982"/>
            <a:stretch/>
          </p:blipFill>
          <p:spPr>
            <a:xfrm rot="5400000">
              <a:off x="1901408" y="4932252"/>
              <a:ext cx="904340" cy="698500"/>
            </a:xfrm>
            <a:prstGeom prst="rect">
              <a:avLst/>
            </a:prstGeom>
          </p:spPr>
        </p:pic>
      </p:grpSp>
      <p:cxnSp>
        <p:nvCxnSpPr>
          <p:cNvPr id="17" name="Straight Connector 16"/>
          <p:cNvCxnSpPr>
            <a:endCxn id="32" idx="1"/>
          </p:cNvCxnSpPr>
          <p:nvPr/>
        </p:nvCxnSpPr>
        <p:spPr>
          <a:xfrm>
            <a:off x="3769628" y="1714499"/>
            <a:ext cx="939514" cy="1418828"/>
          </a:xfrm>
          <a:prstGeom prst="line">
            <a:avLst/>
          </a:prstGeom>
          <a:ln>
            <a:solidFill>
              <a:schemeClr val="tx1"/>
            </a:solidFill>
            <a:headEnd type="none" w="lg" len="lg"/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3958322" y="2797050"/>
            <a:ext cx="651064" cy="410454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4000500" y="3541298"/>
            <a:ext cx="552402" cy="318372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endCxn id="32" idx="3"/>
          </p:cNvCxnSpPr>
          <p:nvPr/>
        </p:nvCxnSpPr>
        <p:spPr>
          <a:xfrm flipV="1">
            <a:off x="3558461" y="3752965"/>
            <a:ext cx="1150681" cy="1247251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Oval 31"/>
          <p:cNvSpPr/>
          <p:nvPr/>
        </p:nvSpPr>
        <p:spPr>
          <a:xfrm>
            <a:off x="4580811" y="3004996"/>
            <a:ext cx="876300" cy="8763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dirty="0">
                <a:solidFill>
                  <a:schemeClr val="tx1"/>
                </a:solidFill>
              </a:rPr>
              <a:t>+</a:t>
            </a:r>
          </a:p>
        </p:txBody>
      </p:sp>
      <p:grpSp>
        <p:nvGrpSpPr>
          <p:cNvPr id="71" name="Group 70"/>
          <p:cNvGrpSpPr/>
          <p:nvPr/>
        </p:nvGrpSpPr>
        <p:grpSpPr>
          <a:xfrm>
            <a:off x="5731492" y="3012851"/>
            <a:ext cx="935551" cy="977498"/>
            <a:chOff x="6098175" y="3031575"/>
            <a:chExt cx="935551" cy="977498"/>
          </a:xfrm>
        </p:grpSpPr>
        <p:sp>
          <p:nvSpPr>
            <p:cNvPr id="50" name="Oval 49"/>
            <p:cNvSpPr/>
            <p:nvPr/>
          </p:nvSpPr>
          <p:spPr>
            <a:xfrm>
              <a:off x="6112530" y="3031575"/>
              <a:ext cx="876300" cy="8763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500" dirty="0">
                <a:solidFill>
                  <a:schemeClr val="tx1"/>
                </a:solidFill>
              </a:endParaRPr>
            </a:p>
          </p:txBody>
        </p:sp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098175" y="3073522"/>
              <a:ext cx="935551" cy="935551"/>
            </a:xfrm>
            <a:prstGeom prst="rect">
              <a:avLst/>
            </a:prstGeom>
          </p:spPr>
        </p:pic>
      </p:grpSp>
      <p:pic>
        <p:nvPicPr>
          <p:cNvPr id="58" name="Picture 57"/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55102" b="71020" l="19429" r="43286">
                        <a14:foregroundMark x1="33286" y1="62449" x2="40857" y2="63061"/>
                      </a14:backgroundRemoval>
                    </a14:imgEffect>
                  </a14:imgLayer>
                </a14:imgProps>
              </a:ext>
            </a:extLst>
          </a:blip>
          <a:srcRect l="18143" t="53674" r="55429" b="27550"/>
          <a:stretch/>
        </p:blipFill>
        <p:spPr>
          <a:xfrm>
            <a:off x="402463" y="1379961"/>
            <a:ext cx="1299913" cy="646443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55102" b="71020" l="19429" r="43286">
                        <a14:foregroundMark x1="33286" y1="62449" x2="40857" y2="63061"/>
                      </a14:backgroundRemoval>
                    </a14:imgEffect>
                  </a14:imgLayer>
                </a14:imgProps>
              </a:ext>
            </a:extLst>
          </a:blip>
          <a:srcRect l="18595" t="54957" r="54977" b="26267"/>
          <a:stretch/>
        </p:blipFill>
        <p:spPr>
          <a:xfrm>
            <a:off x="391610" y="3558074"/>
            <a:ext cx="1299913" cy="646443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75510" b="91429" l="19143" r="43000">
                        <a14:foregroundMark x1="21571" y1="83265" x2="28429" y2="83265"/>
                      </a14:backgroundRemoval>
                    </a14:imgEffect>
                  </a14:imgLayer>
                </a14:imgProps>
              </a:ext>
            </a:extLst>
          </a:blip>
          <a:srcRect l="18714" t="74694" r="56286" b="6939"/>
          <a:stretch/>
        </p:blipFill>
        <p:spPr>
          <a:xfrm>
            <a:off x="438487" y="2513016"/>
            <a:ext cx="1206161" cy="620311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55102" b="71020" l="19429" r="43286">
                        <a14:foregroundMark x1="33286" y1="62449" x2="40857" y2="63061"/>
                      </a14:backgroundRemoval>
                    </a14:imgEffect>
                  </a14:imgLayer>
                </a14:imgProps>
              </a:ext>
            </a:extLst>
          </a:blip>
          <a:srcRect l="18595" t="54957" r="54977" b="26267"/>
          <a:stretch/>
        </p:blipFill>
        <p:spPr>
          <a:xfrm>
            <a:off x="435443" y="4718929"/>
            <a:ext cx="1299913" cy="646443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55102" b="71020" l="19429" r="43286">
                        <a14:foregroundMark x1="33286" y1="62449" x2="40857" y2="63061"/>
                      </a14:backgroundRemoval>
                    </a14:imgEffect>
                  </a14:imgLayer>
                </a14:imgProps>
              </a:ext>
            </a:extLst>
          </a:blip>
          <a:srcRect l="18595" t="54957" r="54977" b="26267"/>
          <a:stretch/>
        </p:blipFill>
        <p:spPr>
          <a:xfrm>
            <a:off x="7168445" y="3163400"/>
            <a:ext cx="1299913" cy="646443"/>
          </a:xfrm>
          <a:prstGeom prst="rect">
            <a:avLst/>
          </a:prstGeom>
        </p:spPr>
      </p:pic>
      <p:sp>
        <p:nvSpPr>
          <p:cNvPr id="7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Weights</a:t>
            </a:r>
          </a:p>
        </p:txBody>
      </p:sp>
    </p:spTree>
    <p:extLst>
      <p:ext uri="{BB962C8B-B14F-4D97-AF65-F5344CB8AC3E}">
        <p14:creationId xmlns:p14="http://schemas.microsoft.com/office/powerpoint/2010/main" val="32874437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ounded Rectangle 76"/>
          <p:cNvSpPr/>
          <p:nvPr/>
        </p:nvSpPr>
        <p:spPr>
          <a:xfrm>
            <a:off x="1752304" y="969873"/>
            <a:ext cx="2080537" cy="5105400"/>
          </a:xfrm>
          <a:prstGeom prst="roundRect">
            <a:avLst/>
          </a:prstGeom>
          <a:solidFill>
            <a:schemeClr val="bg1"/>
          </a:solidFill>
          <a:ln w="762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7" name="Straight Connector 66"/>
          <p:cNvCxnSpPr>
            <a:stCxn id="32" idx="6"/>
          </p:cNvCxnSpPr>
          <p:nvPr/>
        </p:nvCxnSpPr>
        <p:spPr>
          <a:xfrm>
            <a:off x="5457111" y="3443146"/>
            <a:ext cx="1588583" cy="1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1511300" y="2808020"/>
            <a:ext cx="2447022" cy="15152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1602006" y="1703120"/>
            <a:ext cx="2167622" cy="1138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1602006" y="3859668"/>
            <a:ext cx="2398494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1602006" y="5000216"/>
            <a:ext cx="1949916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8" name="Group 27"/>
          <p:cNvGrpSpPr/>
          <p:nvPr/>
        </p:nvGrpSpPr>
        <p:grpSpPr>
          <a:xfrm>
            <a:off x="1875056" y="2303164"/>
            <a:ext cx="1630144" cy="904340"/>
            <a:chOff x="1824256" y="2759044"/>
            <a:chExt cx="1630144" cy="904340"/>
          </a:xfrm>
        </p:grpSpPr>
        <p:sp>
          <p:nvSpPr>
            <p:cNvPr id="6" name="Rectangle 5"/>
            <p:cNvSpPr/>
            <p:nvPr/>
          </p:nvSpPr>
          <p:spPr>
            <a:xfrm>
              <a:off x="1824256" y="3225800"/>
              <a:ext cx="1630144" cy="76200"/>
            </a:xfrm>
            <a:prstGeom prst="rect">
              <a:avLst/>
            </a:prstGeom>
            <a:solidFill>
              <a:srgbClr val="01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4595" b="96757" l="59135" r="100000">
                          <a14:foregroundMark x1="76923" y1="41351" x2="84615" y2="41351"/>
                        </a14:backgroundRemoval>
                      </a14:imgEffect>
                    </a14:imgLayer>
                  </a14:imgProps>
                </a:ext>
              </a:extLst>
            </a:blip>
            <a:srcRect l="55545" t="34715" b="45982"/>
            <a:stretch/>
          </p:blipFill>
          <p:spPr>
            <a:xfrm rot="5400000">
              <a:off x="2493056" y="2861964"/>
              <a:ext cx="904340" cy="698500"/>
            </a:xfrm>
            <a:prstGeom prst="rect">
              <a:avLst/>
            </a:prstGeom>
          </p:spPr>
        </p:pic>
      </p:grpSp>
      <p:grpSp>
        <p:nvGrpSpPr>
          <p:cNvPr id="27" name="Group 26"/>
          <p:cNvGrpSpPr/>
          <p:nvPr/>
        </p:nvGrpSpPr>
        <p:grpSpPr>
          <a:xfrm>
            <a:off x="1921778" y="1224230"/>
            <a:ext cx="1630144" cy="904340"/>
            <a:chOff x="1870978" y="1592530"/>
            <a:chExt cx="1630144" cy="904340"/>
          </a:xfrm>
        </p:grpSpPr>
        <p:sp>
          <p:nvSpPr>
            <p:cNvPr id="7" name="Rectangle 6"/>
            <p:cNvSpPr/>
            <p:nvPr/>
          </p:nvSpPr>
          <p:spPr>
            <a:xfrm>
              <a:off x="1870978" y="2044700"/>
              <a:ext cx="1630144" cy="76200"/>
            </a:xfrm>
            <a:prstGeom prst="rect">
              <a:avLst/>
            </a:prstGeom>
            <a:solidFill>
              <a:srgbClr val="01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4595" b="96757" l="59135" r="100000">
                          <a14:foregroundMark x1="76923" y1="41351" x2="84615" y2="41351"/>
                        </a14:backgroundRemoval>
                      </a14:imgEffect>
                    </a14:imgLayer>
                  </a14:imgProps>
                </a:ext>
              </a:extLst>
            </a:blip>
            <a:srcRect l="55545" t="34715" b="45982"/>
            <a:stretch/>
          </p:blipFill>
          <p:spPr>
            <a:xfrm rot="5400000">
              <a:off x="1901408" y="1695450"/>
              <a:ext cx="904340" cy="698500"/>
            </a:xfrm>
            <a:prstGeom prst="rect">
              <a:avLst/>
            </a:prstGeom>
          </p:spPr>
        </p:pic>
      </p:grpSp>
      <p:grpSp>
        <p:nvGrpSpPr>
          <p:cNvPr id="29" name="Group 28"/>
          <p:cNvGrpSpPr/>
          <p:nvPr/>
        </p:nvGrpSpPr>
        <p:grpSpPr>
          <a:xfrm>
            <a:off x="1875056" y="3343024"/>
            <a:ext cx="1630144" cy="904340"/>
            <a:chOff x="1824256" y="3724024"/>
            <a:chExt cx="1630144" cy="904340"/>
          </a:xfrm>
        </p:grpSpPr>
        <p:sp>
          <p:nvSpPr>
            <p:cNvPr id="10" name="Rectangle 9"/>
            <p:cNvSpPr/>
            <p:nvPr/>
          </p:nvSpPr>
          <p:spPr>
            <a:xfrm>
              <a:off x="1824256" y="4202568"/>
              <a:ext cx="1630144" cy="76200"/>
            </a:xfrm>
            <a:prstGeom prst="rect">
              <a:avLst/>
            </a:prstGeom>
            <a:solidFill>
              <a:srgbClr val="01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4595" b="96757" l="59135" r="100000">
                          <a14:foregroundMark x1="76923" y1="41351" x2="84615" y2="41351"/>
                        </a14:backgroundRemoval>
                      </a14:imgEffect>
                    </a14:imgLayer>
                  </a14:imgProps>
                </a:ext>
              </a:extLst>
            </a:blip>
            <a:srcRect l="55545" t="34715" b="45982"/>
            <a:stretch/>
          </p:blipFill>
          <p:spPr>
            <a:xfrm rot="5400000">
              <a:off x="1993386" y="3826944"/>
              <a:ext cx="904340" cy="698500"/>
            </a:xfrm>
            <a:prstGeom prst="rect">
              <a:avLst/>
            </a:prstGeom>
          </p:spPr>
        </p:pic>
      </p:grpSp>
      <p:grpSp>
        <p:nvGrpSpPr>
          <p:cNvPr id="30" name="Group 29"/>
          <p:cNvGrpSpPr/>
          <p:nvPr/>
        </p:nvGrpSpPr>
        <p:grpSpPr>
          <a:xfrm>
            <a:off x="1875056" y="4486432"/>
            <a:ext cx="1630144" cy="904340"/>
            <a:chOff x="1824256" y="4829332"/>
            <a:chExt cx="1630144" cy="904340"/>
          </a:xfrm>
        </p:grpSpPr>
        <p:sp>
          <p:nvSpPr>
            <p:cNvPr id="12" name="Rectangle 11"/>
            <p:cNvSpPr/>
            <p:nvPr/>
          </p:nvSpPr>
          <p:spPr>
            <a:xfrm>
              <a:off x="1824256" y="5307468"/>
              <a:ext cx="1630144" cy="76200"/>
            </a:xfrm>
            <a:prstGeom prst="rect">
              <a:avLst/>
            </a:prstGeom>
            <a:solidFill>
              <a:srgbClr val="01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4595" b="96757" l="59135" r="100000">
                          <a14:foregroundMark x1="76923" y1="41351" x2="84615" y2="41351"/>
                        </a14:backgroundRemoval>
                      </a14:imgEffect>
                    </a14:imgLayer>
                  </a14:imgProps>
                </a:ext>
              </a:extLst>
            </a:blip>
            <a:srcRect l="55545" t="34715" b="45982"/>
            <a:stretch/>
          </p:blipFill>
          <p:spPr>
            <a:xfrm rot="5400000">
              <a:off x="1901408" y="4932252"/>
              <a:ext cx="904340" cy="698500"/>
            </a:xfrm>
            <a:prstGeom prst="rect">
              <a:avLst/>
            </a:prstGeom>
          </p:spPr>
        </p:pic>
      </p:grpSp>
      <p:cxnSp>
        <p:nvCxnSpPr>
          <p:cNvPr id="17" name="Straight Connector 16"/>
          <p:cNvCxnSpPr>
            <a:endCxn id="32" idx="1"/>
          </p:cNvCxnSpPr>
          <p:nvPr/>
        </p:nvCxnSpPr>
        <p:spPr>
          <a:xfrm>
            <a:off x="3769628" y="1714499"/>
            <a:ext cx="939514" cy="1418828"/>
          </a:xfrm>
          <a:prstGeom prst="line">
            <a:avLst/>
          </a:prstGeom>
          <a:ln>
            <a:solidFill>
              <a:schemeClr val="tx1"/>
            </a:solidFill>
            <a:headEnd type="none" w="lg" len="lg"/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3958322" y="2797050"/>
            <a:ext cx="651064" cy="410454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4000500" y="3541298"/>
            <a:ext cx="552402" cy="318372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endCxn id="32" idx="3"/>
          </p:cNvCxnSpPr>
          <p:nvPr/>
        </p:nvCxnSpPr>
        <p:spPr>
          <a:xfrm flipV="1">
            <a:off x="3558461" y="3752965"/>
            <a:ext cx="1150681" cy="1247251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Oval 31"/>
          <p:cNvSpPr/>
          <p:nvPr/>
        </p:nvSpPr>
        <p:spPr>
          <a:xfrm>
            <a:off x="4580811" y="3004996"/>
            <a:ext cx="876300" cy="8763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dirty="0">
                <a:solidFill>
                  <a:schemeClr val="tx1"/>
                </a:solidFill>
              </a:rPr>
              <a:t>+</a:t>
            </a:r>
          </a:p>
        </p:txBody>
      </p:sp>
      <p:grpSp>
        <p:nvGrpSpPr>
          <p:cNvPr id="71" name="Group 70"/>
          <p:cNvGrpSpPr/>
          <p:nvPr/>
        </p:nvGrpSpPr>
        <p:grpSpPr>
          <a:xfrm>
            <a:off x="5731492" y="3012851"/>
            <a:ext cx="935551" cy="977498"/>
            <a:chOff x="6098175" y="3031575"/>
            <a:chExt cx="935551" cy="977498"/>
          </a:xfrm>
        </p:grpSpPr>
        <p:sp>
          <p:nvSpPr>
            <p:cNvPr id="50" name="Oval 49"/>
            <p:cNvSpPr/>
            <p:nvPr/>
          </p:nvSpPr>
          <p:spPr>
            <a:xfrm>
              <a:off x="6112530" y="3031575"/>
              <a:ext cx="876300" cy="8763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500" dirty="0">
                <a:solidFill>
                  <a:schemeClr val="tx1"/>
                </a:solidFill>
              </a:endParaRPr>
            </a:p>
          </p:txBody>
        </p:sp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098175" y="3073522"/>
              <a:ext cx="935551" cy="935551"/>
            </a:xfrm>
            <a:prstGeom prst="rect">
              <a:avLst/>
            </a:prstGeom>
          </p:spPr>
        </p:pic>
      </p:grpSp>
      <p:pic>
        <p:nvPicPr>
          <p:cNvPr id="58" name="Picture 57"/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55102" b="71020" l="19429" r="43286">
                        <a14:foregroundMark x1="33286" y1="62449" x2="40857" y2="63061"/>
                      </a14:backgroundRemoval>
                    </a14:imgEffect>
                  </a14:imgLayer>
                </a14:imgProps>
              </a:ext>
            </a:extLst>
          </a:blip>
          <a:srcRect l="18143" t="53674" r="55429" b="27550"/>
          <a:stretch/>
        </p:blipFill>
        <p:spPr>
          <a:xfrm>
            <a:off x="402463" y="1379961"/>
            <a:ext cx="1299913" cy="646443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55102" b="71020" l="19429" r="43286">
                        <a14:foregroundMark x1="33286" y1="62449" x2="40857" y2="63061"/>
                      </a14:backgroundRemoval>
                    </a14:imgEffect>
                  </a14:imgLayer>
                </a14:imgProps>
              </a:ext>
            </a:extLst>
          </a:blip>
          <a:srcRect l="18595" t="54957" r="54977" b="26267"/>
          <a:stretch/>
        </p:blipFill>
        <p:spPr>
          <a:xfrm>
            <a:off x="391610" y="3558074"/>
            <a:ext cx="1299913" cy="646443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75510" b="91429" l="19143" r="43000">
                        <a14:foregroundMark x1="21571" y1="83265" x2="28429" y2="83265"/>
                      </a14:backgroundRemoval>
                    </a14:imgEffect>
                  </a14:imgLayer>
                </a14:imgProps>
              </a:ext>
            </a:extLst>
          </a:blip>
          <a:srcRect l="18714" t="74694" r="56286" b="6939"/>
          <a:stretch/>
        </p:blipFill>
        <p:spPr>
          <a:xfrm>
            <a:off x="438487" y="2513016"/>
            <a:ext cx="1206161" cy="620311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55102" b="71020" l="19429" r="43286">
                        <a14:foregroundMark x1="33286" y1="62449" x2="40857" y2="63061"/>
                      </a14:backgroundRemoval>
                    </a14:imgEffect>
                  </a14:imgLayer>
                </a14:imgProps>
              </a:ext>
            </a:extLst>
          </a:blip>
          <a:srcRect l="18595" t="54957" r="54977" b="26267"/>
          <a:stretch/>
        </p:blipFill>
        <p:spPr>
          <a:xfrm>
            <a:off x="435443" y="4718929"/>
            <a:ext cx="1299913" cy="646443"/>
          </a:xfrm>
          <a:prstGeom prst="rect">
            <a:avLst/>
          </a:prstGeom>
        </p:spPr>
      </p:pic>
      <p:sp>
        <p:nvSpPr>
          <p:cNvPr id="7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Weights</a:t>
            </a: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75510" b="91429" l="19143" r="43000">
                        <a14:foregroundMark x1="21571" y1="83265" x2="28429" y2="83265"/>
                      </a14:backgroundRemoval>
                    </a14:imgEffect>
                  </a14:imgLayer>
                </a14:imgProps>
              </a:ext>
            </a:extLst>
          </a:blip>
          <a:srcRect l="18714" t="74694" r="56286" b="6939"/>
          <a:stretch/>
        </p:blipFill>
        <p:spPr>
          <a:xfrm>
            <a:off x="7207587" y="3152793"/>
            <a:ext cx="1206161" cy="620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41265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ounded Rectangle 76"/>
          <p:cNvSpPr/>
          <p:nvPr/>
        </p:nvSpPr>
        <p:spPr>
          <a:xfrm>
            <a:off x="1752304" y="969873"/>
            <a:ext cx="2080537" cy="5105400"/>
          </a:xfrm>
          <a:prstGeom prst="roundRect">
            <a:avLst/>
          </a:prstGeom>
          <a:solidFill>
            <a:schemeClr val="bg1"/>
          </a:solidFill>
          <a:ln w="762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7" name="Straight Connector 66"/>
          <p:cNvCxnSpPr>
            <a:stCxn id="32" idx="6"/>
          </p:cNvCxnSpPr>
          <p:nvPr/>
        </p:nvCxnSpPr>
        <p:spPr>
          <a:xfrm>
            <a:off x="5457111" y="3443146"/>
            <a:ext cx="1588583" cy="1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1511300" y="2808020"/>
            <a:ext cx="2447022" cy="15152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1602006" y="1703120"/>
            <a:ext cx="2167622" cy="1138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1602006" y="3859668"/>
            <a:ext cx="2398494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1602006" y="5000216"/>
            <a:ext cx="1949916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8" name="Group 27"/>
          <p:cNvGrpSpPr/>
          <p:nvPr/>
        </p:nvGrpSpPr>
        <p:grpSpPr>
          <a:xfrm>
            <a:off x="1875056" y="2303164"/>
            <a:ext cx="1630144" cy="904340"/>
            <a:chOff x="1824256" y="2759044"/>
            <a:chExt cx="1630144" cy="904340"/>
          </a:xfrm>
        </p:grpSpPr>
        <p:sp>
          <p:nvSpPr>
            <p:cNvPr id="6" name="Rectangle 5"/>
            <p:cNvSpPr/>
            <p:nvPr/>
          </p:nvSpPr>
          <p:spPr>
            <a:xfrm>
              <a:off x="1824256" y="3225800"/>
              <a:ext cx="1630144" cy="76200"/>
            </a:xfrm>
            <a:prstGeom prst="rect">
              <a:avLst/>
            </a:prstGeom>
            <a:solidFill>
              <a:srgbClr val="01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4595" b="96757" l="59135" r="100000">
                          <a14:foregroundMark x1="76923" y1="41351" x2="84615" y2="41351"/>
                        </a14:backgroundRemoval>
                      </a14:imgEffect>
                    </a14:imgLayer>
                  </a14:imgProps>
                </a:ext>
              </a:extLst>
            </a:blip>
            <a:srcRect l="55545" t="34715" b="45982"/>
            <a:stretch/>
          </p:blipFill>
          <p:spPr>
            <a:xfrm rot="5400000">
              <a:off x="2187158" y="2861964"/>
              <a:ext cx="904340" cy="698500"/>
            </a:xfrm>
            <a:prstGeom prst="rect">
              <a:avLst/>
            </a:prstGeom>
          </p:spPr>
        </p:pic>
      </p:grpSp>
      <p:grpSp>
        <p:nvGrpSpPr>
          <p:cNvPr id="27" name="Group 26"/>
          <p:cNvGrpSpPr/>
          <p:nvPr/>
        </p:nvGrpSpPr>
        <p:grpSpPr>
          <a:xfrm>
            <a:off x="1921778" y="1224230"/>
            <a:ext cx="1630144" cy="904340"/>
            <a:chOff x="1870978" y="1592530"/>
            <a:chExt cx="1630144" cy="904340"/>
          </a:xfrm>
        </p:grpSpPr>
        <p:sp>
          <p:nvSpPr>
            <p:cNvPr id="7" name="Rectangle 6"/>
            <p:cNvSpPr/>
            <p:nvPr/>
          </p:nvSpPr>
          <p:spPr>
            <a:xfrm>
              <a:off x="1870978" y="2044700"/>
              <a:ext cx="1630144" cy="76200"/>
            </a:xfrm>
            <a:prstGeom prst="rect">
              <a:avLst/>
            </a:prstGeom>
            <a:solidFill>
              <a:srgbClr val="01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4595" b="96757" l="59135" r="100000">
                          <a14:foregroundMark x1="76923" y1="41351" x2="84615" y2="41351"/>
                        </a14:backgroundRemoval>
                      </a14:imgEffect>
                    </a14:imgLayer>
                  </a14:imgProps>
                </a:ext>
              </a:extLst>
            </a:blip>
            <a:srcRect l="55545" t="34715" b="45982"/>
            <a:stretch/>
          </p:blipFill>
          <p:spPr>
            <a:xfrm rot="5400000">
              <a:off x="1901408" y="1695450"/>
              <a:ext cx="904340" cy="698500"/>
            </a:xfrm>
            <a:prstGeom prst="rect">
              <a:avLst/>
            </a:prstGeom>
          </p:spPr>
        </p:pic>
      </p:grpSp>
      <p:grpSp>
        <p:nvGrpSpPr>
          <p:cNvPr id="29" name="Group 28"/>
          <p:cNvGrpSpPr/>
          <p:nvPr/>
        </p:nvGrpSpPr>
        <p:grpSpPr>
          <a:xfrm>
            <a:off x="1875056" y="3369398"/>
            <a:ext cx="1630144" cy="904340"/>
            <a:chOff x="1824256" y="3750398"/>
            <a:chExt cx="1630144" cy="904340"/>
          </a:xfrm>
        </p:grpSpPr>
        <p:sp>
          <p:nvSpPr>
            <p:cNvPr id="10" name="Rectangle 9"/>
            <p:cNvSpPr/>
            <p:nvPr/>
          </p:nvSpPr>
          <p:spPr>
            <a:xfrm>
              <a:off x="1824256" y="4202568"/>
              <a:ext cx="1630144" cy="76200"/>
            </a:xfrm>
            <a:prstGeom prst="rect">
              <a:avLst/>
            </a:prstGeom>
            <a:solidFill>
              <a:srgbClr val="01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4595" b="96757" l="59135" r="100000">
                          <a14:foregroundMark x1="76923" y1="41351" x2="84615" y2="41351"/>
                        </a14:backgroundRemoval>
                      </a14:imgEffect>
                    </a14:imgLayer>
                  </a14:imgProps>
                </a:ext>
              </a:extLst>
            </a:blip>
            <a:srcRect l="55545" t="34715" b="45982"/>
            <a:stretch/>
          </p:blipFill>
          <p:spPr>
            <a:xfrm rot="5400000">
              <a:off x="2583130" y="3853318"/>
              <a:ext cx="904340" cy="698500"/>
            </a:xfrm>
            <a:prstGeom prst="rect">
              <a:avLst/>
            </a:prstGeom>
          </p:spPr>
        </p:pic>
      </p:grpSp>
      <p:grpSp>
        <p:nvGrpSpPr>
          <p:cNvPr id="30" name="Group 29"/>
          <p:cNvGrpSpPr/>
          <p:nvPr/>
        </p:nvGrpSpPr>
        <p:grpSpPr>
          <a:xfrm>
            <a:off x="1875056" y="4486432"/>
            <a:ext cx="1630144" cy="904340"/>
            <a:chOff x="1824256" y="4829332"/>
            <a:chExt cx="1630144" cy="904340"/>
          </a:xfrm>
        </p:grpSpPr>
        <p:sp>
          <p:nvSpPr>
            <p:cNvPr id="12" name="Rectangle 11"/>
            <p:cNvSpPr/>
            <p:nvPr/>
          </p:nvSpPr>
          <p:spPr>
            <a:xfrm>
              <a:off x="1824256" y="5307468"/>
              <a:ext cx="1630144" cy="76200"/>
            </a:xfrm>
            <a:prstGeom prst="rect">
              <a:avLst/>
            </a:prstGeom>
            <a:solidFill>
              <a:srgbClr val="01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4595" b="96757" l="59135" r="100000">
                          <a14:foregroundMark x1="76923" y1="41351" x2="84615" y2="41351"/>
                        </a14:backgroundRemoval>
                      </a14:imgEffect>
                    </a14:imgLayer>
                  </a14:imgProps>
                </a:ext>
              </a:extLst>
            </a:blip>
            <a:srcRect l="55545" t="34715" b="45982"/>
            <a:stretch/>
          </p:blipFill>
          <p:spPr>
            <a:xfrm rot="5400000">
              <a:off x="1901408" y="4932252"/>
              <a:ext cx="904340" cy="698500"/>
            </a:xfrm>
            <a:prstGeom prst="rect">
              <a:avLst/>
            </a:prstGeom>
          </p:spPr>
        </p:pic>
      </p:grpSp>
      <p:cxnSp>
        <p:nvCxnSpPr>
          <p:cNvPr id="17" name="Straight Connector 16"/>
          <p:cNvCxnSpPr>
            <a:endCxn id="32" idx="1"/>
          </p:cNvCxnSpPr>
          <p:nvPr/>
        </p:nvCxnSpPr>
        <p:spPr>
          <a:xfrm>
            <a:off x="3769628" y="1714499"/>
            <a:ext cx="939514" cy="1418828"/>
          </a:xfrm>
          <a:prstGeom prst="line">
            <a:avLst/>
          </a:prstGeom>
          <a:ln>
            <a:solidFill>
              <a:schemeClr val="tx1"/>
            </a:solidFill>
            <a:headEnd type="none" w="lg" len="lg"/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3958322" y="2797050"/>
            <a:ext cx="651064" cy="410454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4000500" y="3541298"/>
            <a:ext cx="552402" cy="318372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endCxn id="32" idx="3"/>
          </p:cNvCxnSpPr>
          <p:nvPr/>
        </p:nvCxnSpPr>
        <p:spPr>
          <a:xfrm flipV="1">
            <a:off x="3558461" y="3752965"/>
            <a:ext cx="1150681" cy="1247251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Oval 31"/>
          <p:cNvSpPr/>
          <p:nvPr/>
        </p:nvSpPr>
        <p:spPr>
          <a:xfrm>
            <a:off x="4580811" y="3004996"/>
            <a:ext cx="876300" cy="8763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dirty="0">
                <a:solidFill>
                  <a:schemeClr val="tx1"/>
                </a:solidFill>
              </a:rPr>
              <a:t>+</a:t>
            </a:r>
          </a:p>
        </p:txBody>
      </p:sp>
      <p:grpSp>
        <p:nvGrpSpPr>
          <p:cNvPr id="71" name="Group 70"/>
          <p:cNvGrpSpPr/>
          <p:nvPr/>
        </p:nvGrpSpPr>
        <p:grpSpPr>
          <a:xfrm>
            <a:off x="5731492" y="3012851"/>
            <a:ext cx="935551" cy="977498"/>
            <a:chOff x="6098175" y="3031575"/>
            <a:chExt cx="935551" cy="977498"/>
          </a:xfrm>
        </p:grpSpPr>
        <p:sp>
          <p:nvSpPr>
            <p:cNvPr id="50" name="Oval 49"/>
            <p:cNvSpPr/>
            <p:nvPr/>
          </p:nvSpPr>
          <p:spPr>
            <a:xfrm>
              <a:off x="6112530" y="3031575"/>
              <a:ext cx="876300" cy="8763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500" dirty="0">
                <a:solidFill>
                  <a:schemeClr val="tx1"/>
                </a:solidFill>
              </a:endParaRPr>
            </a:p>
          </p:txBody>
        </p:sp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098175" y="3073522"/>
              <a:ext cx="935551" cy="935551"/>
            </a:xfrm>
            <a:prstGeom prst="rect">
              <a:avLst/>
            </a:prstGeom>
          </p:spPr>
        </p:pic>
      </p:grpSp>
      <p:pic>
        <p:nvPicPr>
          <p:cNvPr id="58" name="Picture 57"/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55102" b="71020" l="19429" r="43286">
                        <a14:foregroundMark x1="33286" y1="62449" x2="40857" y2="63061"/>
                      </a14:backgroundRemoval>
                    </a14:imgEffect>
                  </a14:imgLayer>
                </a14:imgProps>
              </a:ext>
            </a:extLst>
          </a:blip>
          <a:srcRect l="18143" t="53674" r="55429" b="27550"/>
          <a:stretch/>
        </p:blipFill>
        <p:spPr>
          <a:xfrm>
            <a:off x="402463" y="1379961"/>
            <a:ext cx="1299913" cy="646443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55102" b="71020" l="19429" r="43286">
                        <a14:foregroundMark x1="33286" y1="62449" x2="40857" y2="63061"/>
                      </a14:backgroundRemoval>
                    </a14:imgEffect>
                  </a14:imgLayer>
                </a14:imgProps>
              </a:ext>
            </a:extLst>
          </a:blip>
          <a:srcRect l="18595" t="54957" r="54977" b="26267"/>
          <a:stretch/>
        </p:blipFill>
        <p:spPr>
          <a:xfrm>
            <a:off x="391610" y="3558074"/>
            <a:ext cx="1299913" cy="646443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75510" b="91429" l="19143" r="43000">
                        <a14:foregroundMark x1="21571" y1="83265" x2="28429" y2="83265"/>
                      </a14:backgroundRemoval>
                    </a14:imgEffect>
                  </a14:imgLayer>
                </a14:imgProps>
              </a:ext>
            </a:extLst>
          </a:blip>
          <a:srcRect l="18714" t="74694" r="56286" b="6939"/>
          <a:stretch/>
        </p:blipFill>
        <p:spPr>
          <a:xfrm>
            <a:off x="438487" y="2513016"/>
            <a:ext cx="1206161" cy="620311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55102" b="71020" l="19429" r="43286">
                        <a14:foregroundMark x1="33286" y1="62449" x2="40857" y2="63061"/>
                      </a14:backgroundRemoval>
                    </a14:imgEffect>
                  </a14:imgLayer>
                </a14:imgProps>
              </a:ext>
            </a:extLst>
          </a:blip>
          <a:srcRect l="18595" t="54957" r="54977" b="26267"/>
          <a:stretch/>
        </p:blipFill>
        <p:spPr>
          <a:xfrm>
            <a:off x="435443" y="4718929"/>
            <a:ext cx="1299913" cy="646443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55102" b="71020" l="19429" r="43286">
                        <a14:foregroundMark x1="33286" y1="62449" x2="40857" y2="63061"/>
                      </a14:backgroundRemoval>
                    </a14:imgEffect>
                  </a14:imgLayer>
                </a14:imgProps>
              </a:ext>
            </a:extLst>
          </a:blip>
          <a:srcRect l="18595" t="54957" r="54977" b="26267"/>
          <a:stretch/>
        </p:blipFill>
        <p:spPr>
          <a:xfrm>
            <a:off x="7168445" y="3163400"/>
            <a:ext cx="1299913" cy="646443"/>
          </a:xfrm>
          <a:prstGeom prst="rect">
            <a:avLst/>
          </a:prstGeom>
        </p:spPr>
      </p:pic>
      <p:sp>
        <p:nvSpPr>
          <p:cNvPr id="7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Weights</a:t>
            </a:r>
          </a:p>
        </p:txBody>
      </p:sp>
    </p:spTree>
    <p:extLst>
      <p:ext uri="{BB962C8B-B14F-4D97-AF65-F5344CB8AC3E}">
        <p14:creationId xmlns:p14="http://schemas.microsoft.com/office/powerpoint/2010/main" val="84994822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ounded Rectangle 76"/>
          <p:cNvSpPr/>
          <p:nvPr/>
        </p:nvSpPr>
        <p:spPr>
          <a:xfrm>
            <a:off x="4274880" y="2622231"/>
            <a:ext cx="1348215" cy="1657539"/>
          </a:xfrm>
          <a:prstGeom prst="roundRect">
            <a:avLst/>
          </a:prstGeom>
          <a:solidFill>
            <a:schemeClr val="bg1"/>
          </a:solidFill>
          <a:ln w="762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7" name="Straight Connector 66"/>
          <p:cNvCxnSpPr>
            <a:stCxn id="32" idx="6"/>
          </p:cNvCxnSpPr>
          <p:nvPr/>
        </p:nvCxnSpPr>
        <p:spPr>
          <a:xfrm>
            <a:off x="5457111" y="3443146"/>
            <a:ext cx="1588583" cy="1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1511300" y="2808020"/>
            <a:ext cx="2447022" cy="15152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1602006" y="1703120"/>
            <a:ext cx="2167622" cy="1138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1602006" y="3859668"/>
            <a:ext cx="2398494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1602006" y="5000216"/>
            <a:ext cx="1949916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8" name="Group 27"/>
          <p:cNvGrpSpPr/>
          <p:nvPr/>
        </p:nvGrpSpPr>
        <p:grpSpPr>
          <a:xfrm>
            <a:off x="1875056" y="2303164"/>
            <a:ext cx="1630144" cy="904340"/>
            <a:chOff x="1824256" y="2759044"/>
            <a:chExt cx="1630144" cy="904340"/>
          </a:xfrm>
        </p:grpSpPr>
        <p:sp>
          <p:nvSpPr>
            <p:cNvPr id="6" name="Rectangle 5"/>
            <p:cNvSpPr/>
            <p:nvPr/>
          </p:nvSpPr>
          <p:spPr>
            <a:xfrm>
              <a:off x="1824256" y="3225800"/>
              <a:ext cx="1630144" cy="76200"/>
            </a:xfrm>
            <a:prstGeom prst="rect">
              <a:avLst/>
            </a:prstGeom>
            <a:solidFill>
              <a:srgbClr val="01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4595" b="96757" l="59135" r="100000">
                          <a14:foregroundMark x1="76923" y1="41351" x2="84615" y2="41351"/>
                        </a14:backgroundRemoval>
                      </a14:imgEffect>
                    </a14:imgLayer>
                  </a14:imgProps>
                </a:ext>
              </a:extLst>
            </a:blip>
            <a:srcRect l="55545" t="34715" b="45982"/>
            <a:stretch/>
          </p:blipFill>
          <p:spPr>
            <a:xfrm rot="5400000">
              <a:off x="2187158" y="2861964"/>
              <a:ext cx="904340" cy="698500"/>
            </a:xfrm>
            <a:prstGeom prst="rect">
              <a:avLst/>
            </a:prstGeom>
          </p:spPr>
        </p:pic>
      </p:grpSp>
      <p:grpSp>
        <p:nvGrpSpPr>
          <p:cNvPr id="27" name="Group 26"/>
          <p:cNvGrpSpPr/>
          <p:nvPr/>
        </p:nvGrpSpPr>
        <p:grpSpPr>
          <a:xfrm>
            <a:off x="1921778" y="1224230"/>
            <a:ext cx="1630144" cy="904340"/>
            <a:chOff x="1870978" y="1592530"/>
            <a:chExt cx="1630144" cy="904340"/>
          </a:xfrm>
        </p:grpSpPr>
        <p:sp>
          <p:nvSpPr>
            <p:cNvPr id="7" name="Rectangle 6"/>
            <p:cNvSpPr/>
            <p:nvPr/>
          </p:nvSpPr>
          <p:spPr>
            <a:xfrm>
              <a:off x="1870978" y="2044700"/>
              <a:ext cx="1630144" cy="76200"/>
            </a:xfrm>
            <a:prstGeom prst="rect">
              <a:avLst/>
            </a:prstGeom>
            <a:solidFill>
              <a:srgbClr val="01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4595" b="96757" l="59135" r="100000">
                          <a14:foregroundMark x1="76923" y1="41351" x2="84615" y2="41351"/>
                        </a14:backgroundRemoval>
                      </a14:imgEffect>
                    </a14:imgLayer>
                  </a14:imgProps>
                </a:ext>
              </a:extLst>
            </a:blip>
            <a:srcRect l="55545" t="34715" b="45982"/>
            <a:stretch/>
          </p:blipFill>
          <p:spPr>
            <a:xfrm rot="5400000">
              <a:off x="1901408" y="1695450"/>
              <a:ext cx="904340" cy="698500"/>
            </a:xfrm>
            <a:prstGeom prst="rect">
              <a:avLst/>
            </a:prstGeom>
          </p:spPr>
        </p:pic>
      </p:grpSp>
      <p:grpSp>
        <p:nvGrpSpPr>
          <p:cNvPr id="29" name="Group 28"/>
          <p:cNvGrpSpPr/>
          <p:nvPr/>
        </p:nvGrpSpPr>
        <p:grpSpPr>
          <a:xfrm>
            <a:off x="1875056" y="3369398"/>
            <a:ext cx="1630144" cy="904340"/>
            <a:chOff x="1824256" y="3750398"/>
            <a:chExt cx="1630144" cy="904340"/>
          </a:xfrm>
        </p:grpSpPr>
        <p:sp>
          <p:nvSpPr>
            <p:cNvPr id="10" name="Rectangle 9"/>
            <p:cNvSpPr/>
            <p:nvPr/>
          </p:nvSpPr>
          <p:spPr>
            <a:xfrm>
              <a:off x="1824256" y="4202568"/>
              <a:ext cx="1630144" cy="76200"/>
            </a:xfrm>
            <a:prstGeom prst="rect">
              <a:avLst/>
            </a:prstGeom>
            <a:solidFill>
              <a:srgbClr val="01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4595" b="96757" l="59135" r="100000">
                          <a14:foregroundMark x1="76923" y1="41351" x2="84615" y2="41351"/>
                        </a14:backgroundRemoval>
                      </a14:imgEffect>
                    </a14:imgLayer>
                  </a14:imgProps>
                </a:ext>
              </a:extLst>
            </a:blip>
            <a:srcRect l="55545" t="34715" b="45982"/>
            <a:stretch/>
          </p:blipFill>
          <p:spPr>
            <a:xfrm rot="5400000">
              <a:off x="2583130" y="3853318"/>
              <a:ext cx="904340" cy="698500"/>
            </a:xfrm>
            <a:prstGeom prst="rect">
              <a:avLst/>
            </a:prstGeom>
          </p:spPr>
        </p:pic>
      </p:grpSp>
      <p:grpSp>
        <p:nvGrpSpPr>
          <p:cNvPr id="30" name="Group 29"/>
          <p:cNvGrpSpPr/>
          <p:nvPr/>
        </p:nvGrpSpPr>
        <p:grpSpPr>
          <a:xfrm>
            <a:off x="1875056" y="4486432"/>
            <a:ext cx="1630144" cy="904340"/>
            <a:chOff x="1824256" y="4829332"/>
            <a:chExt cx="1630144" cy="904340"/>
          </a:xfrm>
        </p:grpSpPr>
        <p:sp>
          <p:nvSpPr>
            <p:cNvPr id="12" name="Rectangle 11"/>
            <p:cNvSpPr/>
            <p:nvPr/>
          </p:nvSpPr>
          <p:spPr>
            <a:xfrm>
              <a:off x="1824256" y="5307468"/>
              <a:ext cx="1630144" cy="76200"/>
            </a:xfrm>
            <a:prstGeom prst="rect">
              <a:avLst/>
            </a:prstGeom>
            <a:solidFill>
              <a:srgbClr val="01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4595" b="96757" l="59135" r="100000">
                          <a14:foregroundMark x1="76923" y1="41351" x2="84615" y2="41351"/>
                        </a14:backgroundRemoval>
                      </a14:imgEffect>
                    </a14:imgLayer>
                  </a14:imgProps>
                </a:ext>
              </a:extLst>
            </a:blip>
            <a:srcRect l="55545" t="34715" b="45982"/>
            <a:stretch/>
          </p:blipFill>
          <p:spPr>
            <a:xfrm rot="5400000">
              <a:off x="1901408" y="4932252"/>
              <a:ext cx="904340" cy="698500"/>
            </a:xfrm>
            <a:prstGeom prst="rect">
              <a:avLst/>
            </a:prstGeom>
          </p:spPr>
        </p:pic>
      </p:grpSp>
      <p:cxnSp>
        <p:nvCxnSpPr>
          <p:cNvPr id="17" name="Straight Connector 16"/>
          <p:cNvCxnSpPr>
            <a:endCxn id="32" idx="1"/>
          </p:cNvCxnSpPr>
          <p:nvPr/>
        </p:nvCxnSpPr>
        <p:spPr>
          <a:xfrm>
            <a:off x="3769628" y="1714499"/>
            <a:ext cx="939514" cy="1418828"/>
          </a:xfrm>
          <a:prstGeom prst="line">
            <a:avLst/>
          </a:prstGeom>
          <a:ln>
            <a:solidFill>
              <a:schemeClr val="tx1"/>
            </a:solidFill>
            <a:headEnd type="none" w="lg" len="lg"/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3958322" y="2797050"/>
            <a:ext cx="651064" cy="410454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4000500" y="3541298"/>
            <a:ext cx="552402" cy="318372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endCxn id="32" idx="3"/>
          </p:cNvCxnSpPr>
          <p:nvPr/>
        </p:nvCxnSpPr>
        <p:spPr>
          <a:xfrm flipV="1">
            <a:off x="3558461" y="3752965"/>
            <a:ext cx="1150681" cy="1247251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Oval 31"/>
          <p:cNvSpPr/>
          <p:nvPr/>
        </p:nvSpPr>
        <p:spPr>
          <a:xfrm>
            <a:off x="4580811" y="3004996"/>
            <a:ext cx="876300" cy="8763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dirty="0">
                <a:solidFill>
                  <a:schemeClr val="tx1"/>
                </a:solidFill>
              </a:rPr>
              <a:t>+</a:t>
            </a:r>
          </a:p>
        </p:txBody>
      </p:sp>
      <p:grpSp>
        <p:nvGrpSpPr>
          <p:cNvPr id="71" name="Group 70"/>
          <p:cNvGrpSpPr/>
          <p:nvPr/>
        </p:nvGrpSpPr>
        <p:grpSpPr>
          <a:xfrm>
            <a:off x="5731492" y="3012851"/>
            <a:ext cx="935551" cy="977498"/>
            <a:chOff x="6098175" y="3031575"/>
            <a:chExt cx="935551" cy="977498"/>
          </a:xfrm>
        </p:grpSpPr>
        <p:sp>
          <p:nvSpPr>
            <p:cNvPr id="50" name="Oval 49"/>
            <p:cNvSpPr/>
            <p:nvPr/>
          </p:nvSpPr>
          <p:spPr>
            <a:xfrm>
              <a:off x="6112530" y="3031575"/>
              <a:ext cx="876300" cy="8763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500" dirty="0">
                <a:solidFill>
                  <a:schemeClr val="tx1"/>
                </a:solidFill>
              </a:endParaRPr>
            </a:p>
          </p:txBody>
        </p:sp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098175" y="3073522"/>
              <a:ext cx="935551" cy="935551"/>
            </a:xfrm>
            <a:prstGeom prst="rect">
              <a:avLst/>
            </a:prstGeom>
          </p:spPr>
        </p:pic>
      </p:grpSp>
      <p:pic>
        <p:nvPicPr>
          <p:cNvPr id="58" name="Picture 57"/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55102" b="71020" l="19429" r="43286">
                        <a14:foregroundMark x1="33286" y1="62449" x2="40857" y2="63061"/>
                      </a14:backgroundRemoval>
                    </a14:imgEffect>
                  </a14:imgLayer>
                </a14:imgProps>
              </a:ext>
            </a:extLst>
          </a:blip>
          <a:srcRect l="18143" t="53674" r="55429" b="27550"/>
          <a:stretch/>
        </p:blipFill>
        <p:spPr>
          <a:xfrm>
            <a:off x="402463" y="1379961"/>
            <a:ext cx="1299913" cy="646443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55102" b="71020" l="19429" r="43286">
                        <a14:foregroundMark x1="33286" y1="62449" x2="40857" y2="63061"/>
                      </a14:backgroundRemoval>
                    </a14:imgEffect>
                  </a14:imgLayer>
                </a14:imgProps>
              </a:ext>
            </a:extLst>
          </a:blip>
          <a:srcRect l="18595" t="54957" r="54977" b="26267"/>
          <a:stretch/>
        </p:blipFill>
        <p:spPr>
          <a:xfrm>
            <a:off x="391610" y="3558074"/>
            <a:ext cx="1299913" cy="646443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75510" b="91429" l="19143" r="43000">
                        <a14:foregroundMark x1="21571" y1="83265" x2="28429" y2="83265"/>
                      </a14:backgroundRemoval>
                    </a14:imgEffect>
                  </a14:imgLayer>
                </a14:imgProps>
              </a:ext>
            </a:extLst>
          </a:blip>
          <a:srcRect l="18714" t="74694" r="56286" b="6939"/>
          <a:stretch/>
        </p:blipFill>
        <p:spPr>
          <a:xfrm>
            <a:off x="438487" y="2513016"/>
            <a:ext cx="1206161" cy="620311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55102" b="71020" l="19429" r="43286">
                        <a14:foregroundMark x1="33286" y1="62449" x2="40857" y2="63061"/>
                      </a14:backgroundRemoval>
                    </a14:imgEffect>
                  </a14:imgLayer>
                </a14:imgProps>
              </a:ext>
            </a:extLst>
          </a:blip>
          <a:srcRect l="18595" t="54957" r="54977" b="26267"/>
          <a:stretch/>
        </p:blipFill>
        <p:spPr>
          <a:xfrm>
            <a:off x="435443" y="4718929"/>
            <a:ext cx="1299913" cy="646443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55102" b="71020" l="19429" r="43286">
                        <a14:foregroundMark x1="33286" y1="62449" x2="40857" y2="63061"/>
                      </a14:backgroundRemoval>
                    </a14:imgEffect>
                  </a14:imgLayer>
                </a14:imgProps>
              </a:ext>
            </a:extLst>
          </a:blip>
          <a:srcRect l="18595" t="54957" r="54977" b="26267"/>
          <a:stretch/>
        </p:blipFill>
        <p:spPr>
          <a:xfrm>
            <a:off x="7168445" y="3163400"/>
            <a:ext cx="1299913" cy="646443"/>
          </a:xfrm>
          <a:prstGeom prst="rect">
            <a:avLst/>
          </a:prstGeom>
        </p:spPr>
      </p:pic>
      <p:sp>
        <p:nvSpPr>
          <p:cNvPr id="7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Weighted Sum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518285" y="5352044"/>
            <a:ext cx="5877651" cy="1323439"/>
          </a:xfrm>
          <a:prstGeom prst="rect">
            <a:avLst/>
          </a:prstGeom>
          <a:solidFill>
            <a:srgbClr val="FFFFFF">
              <a:alpha val="83922"/>
            </a:srgb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ea typeface="Menlo" charset="0"/>
                <a:cs typeface="Courier New" panose="02070309020205020404" pitchFamily="49" charset="0"/>
              </a:rPr>
              <a:t>double</a:t>
            </a:r>
            <a:r>
              <a:rPr lang="en-US" sz="1600" dirty="0">
                <a:solidFill>
                  <a:srgbClr val="7030A0"/>
                </a:solidFill>
                <a:latin typeface="Courier New" panose="02070309020205020404" pitchFamily="49" charset="0"/>
                <a:ea typeface="Menlo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ea typeface="Menlo" charset="0"/>
                <a:cs typeface="Courier New" panose="02070309020205020404" pitchFamily="49" charset="0"/>
              </a:rPr>
              <a:t>weightedSum</a:t>
            </a:r>
            <a:r>
              <a:rPr lang="en-US" sz="1600" dirty="0">
                <a:latin typeface="Courier New" panose="02070309020205020404" pitchFamily="49" charset="0"/>
                <a:ea typeface="Menlo" charset="0"/>
                <a:cs typeface="Courier New" panose="02070309020205020404" pitchFamily="49" charset="0"/>
              </a:rPr>
              <a:t> = 0;</a:t>
            </a:r>
          </a:p>
          <a:p>
            <a:r>
              <a:rPr lang="en-US" sz="1600" dirty="0" err="1">
                <a:latin typeface="Courier New" panose="02070309020205020404" pitchFamily="49" charset="0"/>
                <a:ea typeface="Menlo" charset="0"/>
                <a:cs typeface="Courier New" panose="02070309020205020404" pitchFamily="49" charset="0"/>
              </a:rPr>
              <a:t>weightedSum</a:t>
            </a:r>
            <a:r>
              <a:rPr lang="en-US" sz="1600" dirty="0">
                <a:latin typeface="Courier New" panose="02070309020205020404" pitchFamily="49" charset="0"/>
                <a:ea typeface="Menlo" charset="0"/>
                <a:cs typeface="Courier New" panose="02070309020205020404" pitchFamily="49" charset="0"/>
              </a:rPr>
              <a:t> = </a:t>
            </a:r>
            <a:r>
              <a:rPr lang="en-US" sz="1600" dirty="0" err="1">
                <a:latin typeface="Courier New" panose="02070309020205020404" pitchFamily="49" charset="0"/>
                <a:ea typeface="Menlo" charset="0"/>
                <a:cs typeface="Courier New" panose="02070309020205020404" pitchFamily="49" charset="0"/>
              </a:rPr>
              <a:t>weightedSum</a:t>
            </a:r>
            <a:r>
              <a:rPr lang="en-US" sz="1600" dirty="0">
                <a:latin typeface="Courier New" panose="02070309020205020404" pitchFamily="49" charset="0"/>
                <a:ea typeface="Menlo" charset="0"/>
                <a:cs typeface="Courier New" panose="02070309020205020404" pitchFamily="49" charset="0"/>
              </a:rPr>
              <a:t>  + input0 * weight0;</a:t>
            </a:r>
          </a:p>
          <a:p>
            <a:r>
              <a:rPr lang="en-US" sz="1600" dirty="0" err="1">
                <a:latin typeface="Courier New" panose="02070309020205020404" pitchFamily="49" charset="0"/>
                <a:ea typeface="Menlo" charset="0"/>
                <a:cs typeface="Courier New" panose="02070309020205020404" pitchFamily="49" charset="0"/>
              </a:rPr>
              <a:t>weightedSum</a:t>
            </a:r>
            <a:r>
              <a:rPr lang="en-US" sz="1600" dirty="0">
                <a:latin typeface="Courier New" panose="02070309020205020404" pitchFamily="49" charset="0"/>
                <a:ea typeface="Menlo" charset="0"/>
                <a:cs typeface="Courier New" panose="02070309020205020404" pitchFamily="49" charset="0"/>
              </a:rPr>
              <a:t> = </a:t>
            </a:r>
            <a:r>
              <a:rPr lang="en-US" sz="1600" dirty="0" err="1">
                <a:latin typeface="Courier New" panose="02070309020205020404" pitchFamily="49" charset="0"/>
                <a:ea typeface="Menlo" charset="0"/>
                <a:cs typeface="Courier New" panose="02070309020205020404" pitchFamily="49" charset="0"/>
              </a:rPr>
              <a:t>weightedSum</a:t>
            </a:r>
            <a:r>
              <a:rPr lang="en-US" sz="1600" dirty="0">
                <a:latin typeface="Courier New" panose="02070309020205020404" pitchFamily="49" charset="0"/>
                <a:ea typeface="Menlo" charset="0"/>
                <a:cs typeface="Courier New" panose="02070309020205020404" pitchFamily="49" charset="0"/>
              </a:rPr>
              <a:t>  + input1 * weight1;</a:t>
            </a:r>
          </a:p>
          <a:p>
            <a:r>
              <a:rPr lang="en-US" sz="1600" dirty="0" err="1">
                <a:latin typeface="Courier New" panose="02070309020205020404" pitchFamily="49" charset="0"/>
                <a:ea typeface="Menlo" charset="0"/>
                <a:cs typeface="Courier New" panose="02070309020205020404" pitchFamily="49" charset="0"/>
              </a:rPr>
              <a:t>weightedSum</a:t>
            </a:r>
            <a:r>
              <a:rPr lang="en-US" sz="1600" dirty="0">
                <a:latin typeface="Courier New" panose="02070309020205020404" pitchFamily="49" charset="0"/>
                <a:ea typeface="Menlo" charset="0"/>
                <a:cs typeface="Courier New" panose="02070309020205020404" pitchFamily="49" charset="0"/>
              </a:rPr>
              <a:t> = </a:t>
            </a:r>
            <a:r>
              <a:rPr lang="en-US" sz="1600" dirty="0" err="1">
                <a:latin typeface="Courier New" panose="02070309020205020404" pitchFamily="49" charset="0"/>
                <a:ea typeface="Menlo" charset="0"/>
                <a:cs typeface="Courier New" panose="02070309020205020404" pitchFamily="49" charset="0"/>
              </a:rPr>
              <a:t>weightedSum</a:t>
            </a:r>
            <a:r>
              <a:rPr lang="en-US" sz="1600" dirty="0">
                <a:latin typeface="Courier New" panose="02070309020205020404" pitchFamily="49" charset="0"/>
                <a:ea typeface="Menlo" charset="0"/>
                <a:cs typeface="Courier New" panose="02070309020205020404" pitchFamily="49" charset="0"/>
              </a:rPr>
              <a:t>  + input2 * weight2;</a:t>
            </a:r>
          </a:p>
          <a:p>
            <a:r>
              <a:rPr lang="en-US" sz="1600" dirty="0" err="1">
                <a:latin typeface="Courier New" panose="02070309020205020404" pitchFamily="49" charset="0"/>
                <a:ea typeface="Menlo" charset="0"/>
                <a:cs typeface="Courier New" panose="02070309020205020404" pitchFamily="49" charset="0"/>
              </a:rPr>
              <a:t>weightedSum</a:t>
            </a:r>
            <a:r>
              <a:rPr lang="en-US" sz="1600" dirty="0">
                <a:latin typeface="Courier New" panose="02070309020205020404" pitchFamily="49" charset="0"/>
                <a:ea typeface="Menlo" charset="0"/>
                <a:cs typeface="Courier New" panose="02070309020205020404" pitchFamily="49" charset="0"/>
              </a:rPr>
              <a:t> = </a:t>
            </a:r>
            <a:r>
              <a:rPr lang="en-US" sz="1600" dirty="0" err="1">
                <a:latin typeface="Courier New" panose="02070309020205020404" pitchFamily="49" charset="0"/>
                <a:ea typeface="Menlo" charset="0"/>
                <a:cs typeface="Courier New" panose="02070309020205020404" pitchFamily="49" charset="0"/>
              </a:rPr>
              <a:t>weightedSum</a:t>
            </a:r>
            <a:r>
              <a:rPr lang="en-US" sz="1600" dirty="0">
                <a:latin typeface="Courier New" panose="02070309020205020404" pitchFamily="49" charset="0"/>
                <a:ea typeface="Menlo" charset="0"/>
                <a:cs typeface="Courier New" panose="02070309020205020404" pitchFamily="49" charset="0"/>
              </a:rPr>
              <a:t>  + input3 * weight3;</a:t>
            </a:r>
          </a:p>
        </p:txBody>
      </p:sp>
    </p:spTree>
    <p:extLst>
      <p:ext uri="{BB962C8B-B14F-4D97-AF65-F5344CB8AC3E}">
        <p14:creationId xmlns:p14="http://schemas.microsoft.com/office/powerpoint/2010/main" val="732224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ounded Rectangle 76"/>
          <p:cNvSpPr/>
          <p:nvPr/>
        </p:nvSpPr>
        <p:spPr>
          <a:xfrm>
            <a:off x="5575252" y="2622231"/>
            <a:ext cx="3046014" cy="1657539"/>
          </a:xfrm>
          <a:prstGeom prst="roundRect">
            <a:avLst/>
          </a:prstGeom>
          <a:solidFill>
            <a:schemeClr val="bg1"/>
          </a:solidFill>
          <a:ln w="762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7" name="Straight Connector 66"/>
          <p:cNvCxnSpPr>
            <a:stCxn id="32" idx="6"/>
          </p:cNvCxnSpPr>
          <p:nvPr/>
        </p:nvCxnSpPr>
        <p:spPr>
          <a:xfrm>
            <a:off x="5457111" y="3443146"/>
            <a:ext cx="1588583" cy="1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1511300" y="2808020"/>
            <a:ext cx="2447022" cy="15152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1602006" y="1703120"/>
            <a:ext cx="2167622" cy="1138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1602006" y="3859668"/>
            <a:ext cx="2398494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1602006" y="5000216"/>
            <a:ext cx="1949916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8" name="Group 27"/>
          <p:cNvGrpSpPr/>
          <p:nvPr/>
        </p:nvGrpSpPr>
        <p:grpSpPr>
          <a:xfrm>
            <a:off x="1875056" y="2303164"/>
            <a:ext cx="1630144" cy="904340"/>
            <a:chOff x="1824256" y="2759044"/>
            <a:chExt cx="1630144" cy="904340"/>
          </a:xfrm>
        </p:grpSpPr>
        <p:sp>
          <p:nvSpPr>
            <p:cNvPr id="6" name="Rectangle 5"/>
            <p:cNvSpPr/>
            <p:nvPr/>
          </p:nvSpPr>
          <p:spPr>
            <a:xfrm>
              <a:off x="1824256" y="3225800"/>
              <a:ext cx="1630144" cy="76200"/>
            </a:xfrm>
            <a:prstGeom prst="rect">
              <a:avLst/>
            </a:prstGeom>
            <a:solidFill>
              <a:srgbClr val="01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4595" b="96757" l="59135" r="100000">
                          <a14:foregroundMark x1="76923" y1="41351" x2="84615" y2="41351"/>
                        </a14:backgroundRemoval>
                      </a14:imgEffect>
                    </a14:imgLayer>
                  </a14:imgProps>
                </a:ext>
              </a:extLst>
            </a:blip>
            <a:srcRect l="55545" t="34715" b="45982"/>
            <a:stretch/>
          </p:blipFill>
          <p:spPr>
            <a:xfrm rot="5400000">
              <a:off x="2187158" y="2861964"/>
              <a:ext cx="904340" cy="698500"/>
            </a:xfrm>
            <a:prstGeom prst="rect">
              <a:avLst/>
            </a:prstGeom>
          </p:spPr>
        </p:pic>
      </p:grpSp>
      <p:grpSp>
        <p:nvGrpSpPr>
          <p:cNvPr id="27" name="Group 26"/>
          <p:cNvGrpSpPr/>
          <p:nvPr/>
        </p:nvGrpSpPr>
        <p:grpSpPr>
          <a:xfrm>
            <a:off x="1921778" y="1224230"/>
            <a:ext cx="1630144" cy="904340"/>
            <a:chOff x="1870978" y="1592530"/>
            <a:chExt cx="1630144" cy="904340"/>
          </a:xfrm>
        </p:grpSpPr>
        <p:sp>
          <p:nvSpPr>
            <p:cNvPr id="7" name="Rectangle 6"/>
            <p:cNvSpPr/>
            <p:nvPr/>
          </p:nvSpPr>
          <p:spPr>
            <a:xfrm>
              <a:off x="1870978" y="2044700"/>
              <a:ext cx="1630144" cy="76200"/>
            </a:xfrm>
            <a:prstGeom prst="rect">
              <a:avLst/>
            </a:prstGeom>
            <a:solidFill>
              <a:srgbClr val="01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4595" b="96757" l="59135" r="100000">
                          <a14:foregroundMark x1="76923" y1="41351" x2="84615" y2="41351"/>
                        </a14:backgroundRemoval>
                      </a14:imgEffect>
                    </a14:imgLayer>
                  </a14:imgProps>
                </a:ext>
              </a:extLst>
            </a:blip>
            <a:srcRect l="55545" t="34715" b="45982"/>
            <a:stretch/>
          </p:blipFill>
          <p:spPr>
            <a:xfrm rot="5400000">
              <a:off x="1901408" y="1695450"/>
              <a:ext cx="904340" cy="698500"/>
            </a:xfrm>
            <a:prstGeom prst="rect">
              <a:avLst/>
            </a:prstGeom>
          </p:spPr>
        </p:pic>
      </p:grpSp>
      <p:grpSp>
        <p:nvGrpSpPr>
          <p:cNvPr id="29" name="Group 28"/>
          <p:cNvGrpSpPr/>
          <p:nvPr/>
        </p:nvGrpSpPr>
        <p:grpSpPr>
          <a:xfrm>
            <a:off x="1875056" y="3369398"/>
            <a:ext cx="1630144" cy="904340"/>
            <a:chOff x="1824256" y="3750398"/>
            <a:chExt cx="1630144" cy="904340"/>
          </a:xfrm>
        </p:grpSpPr>
        <p:sp>
          <p:nvSpPr>
            <p:cNvPr id="10" name="Rectangle 9"/>
            <p:cNvSpPr/>
            <p:nvPr/>
          </p:nvSpPr>
          <p:spPr>
            <a:xfrm>
              <a:off x="1824256" y="4202568"/>
              <a:ext cx="1630144" cy="76200"/>
            </a:xfrm>
            <a:prstGeom prst="rect">
              <a:avLst/>
            </a:prstGeom>
            <a:solidFill>
              <a:srgbClr val="01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4595" b="96757" l="59135" r="100000">
                          <a14:foregroundMark x1="76923" y1="41351" x2="84615" y2="41351"/>
                        </a14:backgroundRemoval>
                      </a14:imgEffect>
                    </a14:imgLayer>
                  </a14:imgProps>
                </a:ext>
              </a:extLst>
            </a:blip>
            <a:srcRect l="55545" t="34715" b="45982"/>
            <a:stretch/>
          </p:blipFill>
          <p:spPr>
            <a:xfrm rot="5400000">
              <a:off x="2583130" y="3853318"/>
              <a:ext cx="904340" cy="698500"/>
            </a:xfrm>
            <a:prstGeom prst="rect">
              <a:avLst/>
            </a:prstGeom>
          </p:spPr>
        </p:pic>
      </p:grpSp>
      <p:grpSp>
        <p:nvGrpSpPr>
          <p:cNvPr id="30" name="Group 29"/>
          <p:cNvGrpSpPr/>
          <p:nvPr/>
        </p:nvGrpSpPr>
        <p:grpSpPr>
          <a:xfrm>
            <a:off x="1875056" y="4486432"/>
            <a:ext cx="1630144" cy="904340"/>
            <a:chOff x="1824256" y="4829332"/>
            <a:chExt cx="1630144" cy="904340"/>
          </a:xfrm>
        </p:grpSpPr>
        <p:sp>
          <p:nvSpPr>
            <p:cNvPr id="12" name="Rectangle 11"/>
            <p:cNvSpPr/>
            <p:nvPr/>
          </p:nvSpPr>
          <p:spPr>
            <a:xfrm>
              <a:off x="1824256" y="5307468"/>
              <a:ext cx="1630144" cy="76200"/>
            </a:xfrm>
            <a:prstGeom prst="rect">
              <a:avLst/>
            </a:prstGeom>
            <a:solidFill>
              <a:srgbClr val="01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4595" b="96757" l="59135" r="100000">
                          <a14:foregroundMark x1="76923" y1="41351" x2="84615" y2="41351"/>
                        </a14:backgroundRemoval>
                      </a14:imgEffect>
                    </a14:imgLayer>
                  </a14:imgProps>
                </a:ext>
              </a:extLst>
            </a:blip>
            <a:srcRect l="55545" t="34715" b="45982"/>
            <a:stretch/>
          </p:blipFill>
          <p:spPr>
            <a:xfrm rot="5400000">
              <a:off x="1901408" y="4932252"/>
              <a:ext cx="904340" cy="698500"/>
            </a:xfrm>
            <a:prstGeom prst="rect">
              <a:avLst/>
            </a:prstGeom>
          </p:spPr>
        </p:pic>
      </p:grpSp>
      <p:cxnSp>
        <p:nvCxnSpPr>
          <p:cNvPr id="17" name="Straight Connector 16"/>
          <p:cNvCxnSpPr>
            <a:endCxn id="32" idx="1"/>
          </p:cNvCxnSpPr>
          <p:nvPr/>
        </p:nvCxnSpPr>
        <p:spPr>
          <a:xfrm>
            <a:off x="3769628" y="1714499"/>
            <a:ext cx="939514" cy="1418828"/>
          </a:xfrm>
          <a:prstGeom prst="line">
            <a:avLst/>
          </a:prstGeom>
          <a:ln>
            <a:solidFill>
              <a:schemeClr val="tx1"/>
            </a:solidFill>
            <a:headEnd type="none" w="lg" len="lg"/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3958322" y="2797050"/>
            <a:ext cx="651064" cy="410454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4000500" y="3541298"/>
            <a:ext cx="552402" cy="318372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endCxn id="32" idx="3"/>
          </p:cNvCxnSpPr>
          <p:nvPr/>
        </p:nvCxnSpPr>
        <p:spPr>
          <a:xfrm flipV="1">
            <a:off x="3558461" y="3752965"/>
            <a:ext cx="1150681" cy="1247251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Oval 31"/>
          <p:cNvSpPr/>
          <p:nvPr/>
        </p:nvSpPr>
        <p:spPr>
          <a:xfrm>
            <a:off x="4580811" y="3004996"/>
            <a:ext cx="876300" cy="8763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dirty="0">
                <a:solidFill>
                  <a:schemeClr val="tx1"/>
                </a:solidFill>
              </a:rPr>
              <a:t>+</a:t>
            </a:r>
          </a:p>
        </p:txBody>
      </p:sp>
      <p:grpSp>
        <p:nvGrpSpPr>
          <p:cNvPr id="71" name="Group 70"/>
          <p:cNvGrpSpPr/>
          <p:nvPr/>
        </p:nvGrpSpPr>
        <p:grpSpPr>
          <a:xfrm>
            <a:off x="5731492" y="3012851"/>
            <a:ext cx="935551" cy="977498"/>
            <a:chOff x="6098175" y="3031575"/>
            <a:chExt cx="935551" cy="977498"/>
          </a:xfrm>
        </p:grpSpPr>
        <p:sp>
          <p:nvSpPr>
            <p:cNvPr id="50" name="Oval 49"/>
            <p:cNvSpPr/>
            <p:nvPr/>
          </p:nvSpPr>
          <p:spPr>
            <a:xfrm>
              <a:off x="6112530" y="3031575"/>
              <a:ext cx="876300" cy="8763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500" dirty="0">
                <a:solidFill>
                  <a:schemeClr val="tx1"/>
                </a:solidFill>
              </a:endParaRPr>
            </a:p>
          </p:txBody>
        </p:sp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098175" y="3073522"/>
              <a:ext cx="935551" cy="935551"/>
            </a:xfrm>
            <a:prstGeom prst="rect">
              <a:avLst/>
            </a:prstGeom>
          </p:spPr>
        </p:pic>
      </p:grpSp>
      <p:pic>
        <p:nvPicPr>
          <p:cNvPr id="58" name="Picture 57"/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55102" b="71020" l="19429" r="43286">
                        <a14:foregroundMark x1="33286" y1="62449" x2="40857" y2="63061"/>
                      </a14:backgroundRemoval>
                    </a14:imgEffect>
                  </a14:imgLayer>
                </a14:imgProps>
              </a:ext>
            </a:extLst>
          </a:blip>
          <a:srcRect l="18143" t="53674" r="55429" b="27550"/>
          <a:stretch/>
        </p:blipFill>
        <p:spPr>
          <a:xfrm>
            <a:off x="402463" y="1379961"/>
            <a:ext cx="1299913" cy="646443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55102" b="71020" l="19429" r="43286">
                        <a14:foregroundMark x1="33286" y1="62449" x2="40857" y2="63061"/>
                      </a14:backgroundRemoval>
                    </a14:imgEffect>
                  </a14:imgLayer>
                </a14:imgProps>
              </a:ext>
            </a:extLst>
          </a:blip>
          <a:srcRect l="18595" t="54957" r="54977" b="26267"/>
          <a:stretch/>
        </p:blipFill>
        <p:spPr>
          <a:xfrm>
            <a:off x="391610" y="3558074"/>
            <a:ext cx="1299913" cy="646443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75510" b="91429" l="19143" r="43000">
                        <a14:foregroundMark x1="21571" y1="83265" x2="28429" y2="83265"/>
                      </a14:backgroundRemoval>
                    </a14:imgEffect>
                  </a14:imgLayer>
                </a14:imgProps>
              </a:ext>
            </a:extLst>
          </a:blip>
          <a:srcRect l="18714" t="74694" r="56286" b="6939"/>
          <a:stretch/>
        </p:blipFill>
        <p:spPr>
          <a:xfrm>
            <a:off x="438487" y="2513016"/>
            <a:ext cx="1206161" cy="620311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55102" b="71020" l="19429" r="43286">
                        <a14:foregroundMark x1="33286" y1="62449" x2="40857" y2="63061"/>
                      </a14:backgroundRemoval>
                    </a14:imgEffect>
                  </a14:imgLayer>
                </a14:imgProps>
              </a:ext>
            </a:extLst>
          </a:blip>
          <a:srcRect l="18595" t="54957" r="54977" b="26267"/>
          <a:stretch/>
        </p:blipFill>
        <p:spPr>
          <a:xfrm>
            <a:off x="435443" y="4718929"/>
            <a:ext cx="1299913" cy="646443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55102" b="71020" l="19429" r="43286">
                        <a14:foregroundMark x1="33286" y1="62449" x2="40857" y2="63061"/>
                      </a14:backgroundRemoval>
                    </a14:imgEffect>
                  </a14:imgLayer>
                </a14:imgProps>
              </a:ext>
            </a:extLst>
          </a:blip>
          <a:srcRect l="18595" t="54957" r="54977" b="26267"/>
          <a:stretch/>
        </p:blipFill>
        <p:spPr>
          <a:xfrm>
            <a:off x="7168445" y="3163400"/>
            <a:ext cx="1299913" cy="646443"/>
          </a:xfrm>
          <a:prstGeom prst="rect">
            <a:avLst/>
          </a:prstGeom>
        </p:spPr>
      </p:pic>
      <p:sp>
        <p:nvSpPr>
          <p:cNvPr id="7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Filter and Output</a:t>
            </a:r>
          </a:p>
        </p:txBody>
      </p:sp>
    </p:spTree>
    <p:extLst>
      <p:ext uri="{BB962C8B-B14F-4D97-AF65-F5344CB8AC3E}">
        <p14:creationId xmlns:p14="http://schemas.microsoft.com/office/powerpoint/2010/main" val="17770863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Robots?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9889"/>
          <a:stretch/>
        </p:blipFill>
        <p:spPr>
          <a:xfrm>
            <a:off x="1143000" y="1414169"/>
            <a:ext cx="6858000" cy="617977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770800" y="3485318"/>
            <a:ext cx="12916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Chalkboard"/>
                <a:cs typeface="Chalkboard"/>
              </a:rPr>
              <a:t>Body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203337" y="3283775"/>
            <a:ext cx="128595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Chalkboard"/>
                <a:cs typeface="Chalkboard"/>
              </a:rPr>
              <a:t>Mind</a:t>
            </a:r>
          </a:p>
        </p:txBody>
      </p:sp>
    </p:spTree>
    <p:extLst>
      <p:ext uri="{BB962C8B-B14F-4D97-AF65-F5344CB8AC3E}">
        <p14:creationId xmlns:p14="http://schemas.microsoft.com/office/powerpoint/2010/main" val="160488282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9" name="Picture 7" descr="http://files.turbosquid.com/Preview/Content_on_11_22_2005_20_35_00/neurons1.jpg85e24980-9a4d-402b-8da3-7b5a1045d156Larg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6956" y="4350386"/>
            <a:ext cx="2209800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0" name="Group 59"/>
          <p:cNvGrpSpPr/>
          <p:nvPr/>
        </p:nvGrpSpPr>
        <p:grpSpPr>
          <a:xfrm>
            <a:off x="1130650" y="1504848"/>
            <a:ext cx="3217191" cy="1790904"/>
            <a:chOff x="145290" y="1664708"/>
            <a:chExt cx="8234031" cy="4583612"/>
          </a:xfrm>
        </p:grpSpPr>
        <p:pic>
          <p:nvPicPr>
            <p:cNvPr id="61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5290" y="1664708"/>
              <a:ext cx="8234031" cy="45836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2" name="Freeform 61"/>
            <p:cNvSpPr/>
            <p:nvPr/>
          </p:nvSpPr>
          <p:spPr>
            <a:xfrm>
              <a:off x="2488938" y="4224250"/>
              <a:ext cx="185415" cy="669554"/>
            </a:xfrm>
            <a:custGeom>
              <a:avLst/>
              <a:gdLst>
                <a:gd name="connsiteX0" fmla="*/ 44832 w 340157"/>
                <a:gd name="connsiteY0" fmla="*/ 1196614 h 1228347"/>
                <a:gd name="connsiteX1" fmla="*/ 118664 w 340157"/>
                <a:gd name="connsiteY1" fmla="*/ 1152310 h 1228347"/>
                <a:gd name="connsiteX2" fmla="*/ 133430 w 340157"/>
                <a:gd name="connsiteY2" fmla="*/ 1108005 h 1228347"/>
                <a:gd name="connsiteX3" fmla="*/ 15300 w 340157"/>
                <a:gd name="connsiteY3" fmla="*/ 1137542 h 1228347"/>
                <a:gd name="connsiteX4" fmla="*/ 534 w 340157"/>
                <a:gd name="connsiteY4" fmla="*/ 1196614 h 1228347"/>
                <a:gd name="connsiteX5" fmla="*/ 30066 w 340157"/>
                <a:gd name="connsiteY5" fmla="*/ 1226151 h 1228347"/>
                <a:gd name="connsiteX6" fmla="*/ 74365 w 340157"/>
                <a:gd name="connsiteY6" fmla="*/ 1078469 h 1228347"/>
                <a:gd name="connsiteX7" fmla="*/ 89131 w 340157"/>
                <a:gd name="connsiteY7" fmla="*/ 1004627 h 1228347"/>
                <a:gd name="connsiteX8" fmla="*/ 103897 w 340157"/>
                <a:gd name="connsiteY8" fmla="*/ 842177 h 1228347"/>
                <a:gd name="connsiteX9" fmla="*/ 133430 w 340157"/>
                <a:gd name="connsiteY9" fmla="*/ 650190 h 1228347"/>
                <a:gd name="connsiteX10" fmla="*/ 148196 w 340157"/>
                <a:gd name="connsiteY10" fmla="*/ 576349 h 1228347"/>
                <a:gd name="connsiteX11" fmla="*/ 162962 w 340157"/>
                <a:gd name="connsiteY11" fmla="*/ 472971 h 1228347"/>
                <a:gd name="connsiteX12" fmla="*/ 177729 w 340157"/>
                <a:gd name="connsiteY12" fmla="*/ 428666 h 1228347"/>
                <a:gd name="connsiteX13" fmla="*/ 207261 w 340157"/>
                <a:gd name="connsiteY13" fmla="*/ 310520 h 1228347"/>
                <a:gd name="connsiteX14" fmla="*/ 236794 w 340157"/>
                <a:gd name="connsiteY14" fmla="*/ 162838 h 1228347"/>
                <a:gd name="connsiteX15" fmla="*/ 266326 w 340157"/>
                <a:gd name="connsiteY15" fmla="*/ 29924 h 1228347"/>
                <a:gd name="connsiteX16" fmla="*/ 236794 w 340157"/>
                <a:gd name="connsiteY16" fmla="*/ 387 h 1228347"/>
                <a:gd name="connsiteX17" fmla="*/ 148196 w 340157"/>
                <a:gd name="connsiteY17" fmla="*/ 44692 h 1228347"/>
                <a:gd name="connsiteX18" fmla="*/ 118664 w 340157"/>
                <a:gd name="connsiteY18" fmla="*/ 88997 h 1228347"/>
                <a:gd name="connsiteX19" fmla="*/ 74365 w 340157"/>
                <a:gd name="connsiteY19" fmla="*/ 118533 h 1228347"/>
                <a:gd name="connsiteX20" fmla="*/ 118664 w 340157"/>
                <a:gd name="connsiteY20" fmla="*/ 15156 h 1228347"/>
                <a:gd name="connsiteX21" fmla="*/ 251560 w 340157"/>
                <a:gd name="connsiteY21" fmla="*/ 44692 h 1228347"/>
                <a:gd name="connsiteX22" fmla="*/ 266326 w 340157"/>
                <a:gd name="connsiteY22" fmla="*/ 88997 h 1228347"/>
                <a:gd name="connsiteX23" fmla="*/ 325391 w 340157"/>
                <a:gd name="connsiteY23" fmla="*/ 177606 h 1228347"/>
                <a:gd name="connsiteX24" fmla="*/ 340157 w 340157"/>
                <a:gd name="connsiteY24" fmla="*/ 207143 h 1228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40157" h="1228347">
                  <a:moveTo>
                    <a:pt x="44832" y="1196614"/>
                  </a:moveTo>
                  <a:cubicBezTo>
                    <a:pt x="69443" y="1181846"/>
                    <a:pt x="98370" y="1172606"/>
                    <a:pt x="118664" y="1152310"/>
                  </a:cubicBezTo>
                  <a:cubicBezTo>
                    <a:pt x="129671" y="1141302"/>
                    <a:pt x="148840" y="1110207"/>
                    <a:pt x="133430" y="1108005"/>
                  </a:cubicBezTo>
                  <a:cubicBezTo>
                    <a:pt x="93249" y="1102264"/>
                    <a:pt x="54677" y="1127696"/>
                    <a:pt x="15300" y="1137542"/>
                  </a:cubicBezTo>
                  <a:cubicBezTo>
                    <a:pt x="10378" y="1157233"/>
                    <a:pt x="-2802" y="1176594"/>
                    <a:pt x="534" y="1196614"/>
                  </a:cubicBezTo>
                  <a:cubicBezTo>
                    <a:pt x="2823" y="1210347"/>
                    <a:pt x="20222" y="1235996"/>
                    <a:pt x="30066" y="1226151"/>
                  </a:cubicBezTo>
                  <a:cubicBezTo>
                    <a:pt x="40584" y="1215631"/>
                    <a:pt x="68629" y="1104285"/>
                    <a:pt x="74365" y="1078469"/>
                  </a:cubicBezTo>
                  <a:cubicBezTo>
                    <a:pt x="79809" y="1053965"/>
                    <a:pt x="84209" y="1029241"/>
                    <a:pt x="89131" y="1004627"/>
                  </a:cubicBezTo>
                  <a:cubicBezTo>
                    <a:pt x="94053" y="950477"/>
                    <a:pt x="97893" y="896218"/>
                    <a:pt x="103897" y="842177"/>
                  </a:cubicBezTo>
                  <a:cubicBezTo>
                    <a:pt x="108636" y="799520"/>
                    <a:pt x="125211" y="695402"/>
                    <a:pt x="133430" y="650190"/>
                  </a:cubicBezTo>
                  <a:cubicBezTo>
                    <a:pt x="137920" y="625494"/>
                    <a:pt x="144070" y="601109"/>
                    <a:pt x="148196" y="576349"/>
                  </a:cubicBezTo>
                  <a:cubicBezTo>
                    <a:pt x="153918" y="542013"/>
                    <a:pt x="156136" y="507104"/>
                    <a:pt x="162962" y="472971"/>
                  </a:cubicBezTo>
                  <a:cubicBezTo>
                    <a:pt x="166015" y="457706"/>
                    <a:pt x="173634" y="443685"/>
                    <a:pt x="177729" y="428666"/>
                  </a:cubicBezTo>
                  <a:cubicBezTo>
                    <a:pt x="188409" y="389502"/>
                    <a:pt x="200588" y="350562"/>
                    <a:pt x="207261" y="310520"/>
                  </a:cubicBezTo>
                  <a:cubicBezTo>
                    <a:pt x="236198" y="136874"/>
                    <a:pt x="207421" y="295031"/>
                    <a:pt x="236794" y="162838"/>
                  </a:cubicBezTo>
                  <a:cubicBezTo>
                    <a:pt x="274297" y="-5947"/>
                    <a:pt x="230306" y="174027"/>
                    <a:pt x="266326" y="29924"/>
                  </a:cubicBezTo>
                  <a:cubicBezTo>
                    <a:pt x="256482" y="20078"/>
                    <a:pt x="250446" y="3118"/>
                    <a:pt x="236794" y="387"/>
                  </a:cubicBezTo>
                  <a:cubicBezTo>
                    <a:pt x="213282" y="-4316"/>
                    <a:pt x="162548" y="35123"/>
                    <a:pt x="148196" y="44692"/>
                  </a:cubicBezTo>
                  <a:cubicBezTo>
                    <a:pt x="138352" y="59460"/>
                    <a:pt x="131213" y="76446"/>
                    <a:pt x="118664" y="88997"/>
                  </a:cubicBezTo>
                  <a:cubicBezTo>
                    <a:pt x="106115" y="101547"/>
                    <a:pt x="84209" y="133300"/>
                    <a:pt x="74365" y="118533"/>
                  </a:cubicBezTo>
                  <a:cubicBezTo>
                    <a:pt x="46370" y="76535"/>
                    <a:pt x="96615" y="37207"/>
                    <a:pt x="118664" y="15156"/>
                  </a:cubicBezTo>
                  <a:cubicBezTo>
                    <a:pt x="162963" y="25001"/>
                    <a:pt x="210972" y="24395"/>
                    <a:pt x="251560" y="44692"/>
                  </a:cubicBezTo>
                  <a:cubicBezTo>
                    <a:pt x="265483" y="51655"/>
                    <a:pt x="258767" y="75389"/>
                    <a:pt x="266326" y="88997"/>
                  </a:cubicBezTo>
                  <a:cubicBezTo>
                    <a:pt x="283563" y="120028"/>
                    <a:pt x="305703" y="148070"/>
                    <a:pt x="325391" y="177606"/>
                  </a:cubicBezTo>
                  <a:cubicBezTo>
                    <a:pt x="331496" y="186765"/>
                    <a:pt x="335235" y="197297"/>
                    <a:pt x="340157" y="207143"/>
                  </a:cubicBezTo>
                </a:path>
              </a:pathLst>
            </a:custGeom>
            <a:ln w="76200" cmpd="sng">
              <a:solidFill>
                <a:srgbClr val="660066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3" name="Freeform 62"/>
            <p:cNvSpPr/>
            <p:nvPr/>
          </p:nvSpPr>
          <p:spPr>
            <a:xfrm>
              <a:off x="1401202" y="3531665"/>
              <a:ext cx="749374" cy="692585"/>
            </a:xfrm>
            <a:custGeom>
              <a:avLst/>
              <a:gdLst>
                <a:gd name="connsiteX0" fmla="*/ 0 w 1374783"/>
                <a:gd name="connsiteY0" fmla="*/ 1270600 h 1270600"/>
                <a:gd name="connsiteX1" fmla="*/ 177195 w 1374783"/>
                <a:gd name="connsiteY1" fmla="*/ 1255831 h 1270600"/>
                <a:gd name="connsiteX2" fmla="*/ 221493 w 1374783"/>
                <a:gd name="connsiteY2" fmla="*/ 1226295 h 1270600"/>
                <a:gd name="connsiteX3" fmla="*/ 324857 w 1374783"/>
                <a:gd name="connsiteY3" fmla="*/ 1137686 h 1270600"/>
                <a:gd name="connsiteX4" fmla="*/ 354390 w 1374783"/>
                <a:gd name="connsiteY4" fmla="*/ 1093381 h 1270600"/>
                <a:gd name="connsiteX5" fmla="*/ 457753 w 1374783"/>
                <a:gd name="connsiteY5" fmla="*/ 1004771 h 1270600"/>
                <a:gd name="connsiteX6" fmla="*/ 575883 w 1374783"/>
                <a:gd name="connsiteY6" fmla="*/ 901394 h 1270600"/>
                <a:gd name="connsiteX7" fmla="*/ 634948 w 1374783"/>
                <a:gd name="connsiteY7" fmla="*/ 812784 h 1270600"/>
                <a:gd name="connsiteX8" fmla="*/ 664481 w 1374783"/>
                <a:gd name="connsiteY8" fmla="*/ 783248 h 1270600"/>
                <a:gd name="connsiteX9" fmla="*/ 694013 w 1374783"/>
                <a:gd name="connsiteY9" fmla="*/ 738943 h 1270600"/>
                <a:gd name="connsiteX10" fmla="*/ 767845 w 1374783"/>
                <a:gd name="connsiteY10" fmla="*/ 665102 h 1270600"/>
                <a:gd name="connsiteX11" fmla="*/ 797377 w 1374783"/>
                <a:gd name="connsiteY11" fmla="*/ 635565 h 1270600"/>
                <a:gd name="connsiteX12" fmla="*/ 856442 w 1374783"/>
                <a:gd name="connsiteY12" fmla="*/ 546956 h 1270600"/>
                <a:gd name="connsiteX13" fmla="*/ 885975 w 1374783"/>
                <a:gd name="connsiteY13" fmla="*/ 502651 h 1270600"/>
                <a:gd name="connsiteX14" fmla="*/ 930273 w 1374783"/>
                <a:gd name="connsiteY14" fmla="*/ 473115 h 1270600"/>
                <a:gd name="connsiteX15" fmla="*/ 1033637 w 1374783"/>
                <a:gd name="connsiteY15" fmla="*/ 325433 h 1270600"/>
                <a:gd name="connsiteX16" fmla="*/ 1077936 w 1374783"/>
                <a:gd name="connsiteY16" fmla="*/ 295896 h 1270600"/>
                <a:gd name="connsiteX17" fmla="*/ 1151767 w 1374783"/>
                <a:gd name="connsiteY17" fmla="*/ 281128 h 1270600"/>
                <a:gd name="connsiteX18" fmla="*/ 1181300 w 1374783"/>
                <a:gd name="connsiteY18" fmla="*/ 251591 h 1270600"/>
                <a:gd name="connsiteX19" fmla="*/ 1269897 w 1374783"/>
                <a:gd name="connsiteY19" fmla="*/ 222055 h 1270600"/>
                <a:gd name="connsiteX20" fmla="*/ 1299430 w 1374783"/>
                <a:gd name="connsiteY20" fmla="*/ 192518 h 1270600"/>
                <a:gd name="connsiteX21" fmla="*/ 1343728 w 1374783"/>
                <a:gd name="connsiteY21" fmla="*/ 162982 h 1270600"/>
                <a:gd name="connsiteX22" fmla="*/ 1314196 w 1374783"/>
                <a:gd name="connsiteY22" fmla="*/ 118677 h 1270600"/>
                <a:gd name="connsiteX23" fmla="*/ 1225598 w 1374783"/>
                <a:gd name="connsiteY23" fmla="*/ 103909 h 1270600"/>
                <a:gd name="connsiteX24" fmla="*/ 1166533 w 1374783"/>
                <a:gd name="connsiteY24" fmla="*/ 89141 h 1270600"/>
                <a:gd name="connsiteX25" fmla="*/ 1107468 w 1374783"/>
                <a:gd name="connsiteY25" fmla="*/ 30068 h 1270600"/>
                <a:gd name="connsiteX26" fmla="*/ 1077936 w 1374783"/>
                <a:gd name="connsiteY26" fmla="*/ 531 h 1270600"/>
                <a:gd name="connsiteX27" fmla="*/ 1166533 w 1374783"/>
                <a:gd name="connsiteY27" fmla="*/ 30068 h 1270600"/>
                <a:gd name="connsiteX28" fmla="*/ 1284663 w 1374783"/>
                <a:gd name="connsiteY28" fmla="*/ 118677 h 1270600"/>
                <a:gd name="connsiteX29" fmla="*/ 1328962 w 1374783"/>
                <a:gd name="connsiteY29" fmla="*/ 133445 h 1270600"/>
                <a:gd name="connsiteX30" fmla="*/ 1358495 w 1374783"/>
                <a:gd name="connsiteY30" fmla="*/ 458347 h 1270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374783" h="1270600">
                  <a:moveTo>
                    <a:pt x="0" y="1270600"/>
                  </a:moveTo>
                  <a:cubicBezTo>
                    <a:pt x="59065" y="1265677"/>
                    <a:pt x="119076" y="1267456"/>
                    <a:pt x="177195" y="1255831"/>
                  </a:cubicBezTo>
                  <a:cubicBezTo>
                    <a:pt x="194598" y="1252350"/>
                    <a:pt x="207052" y="1236611"/>
                    <a:pt x="221493" y="1226295"/>
                  </a:cubicBezTo>
                  <a:cubicBezTo>
                    <a:pt x="261749" y="1197537"/>
                    <a:pt x="293292" y="1175569"/>
                    <a:pt x="324857" y="1137686"/>
                  </a:cubicBezTo>
                  <a:cubicBezTo>
                    <a:pt x="336219" y="1124050"/>
                    <a:pt x="343029" y="1107017"/>
                    <a:pt x="354390" y="1093381"/>
                  </a:cubicBezTo>
                  <a:cubicBezTo>
                    <a:pt x="405130" y="1032485"/>
                    <a:pt x="394898" y="1060649"/>
                    <a:pt x="457753" y="1004771"/>
                  </a:cubicBezTo>
                  <a:cubicBezTo>
                    <a:pt x="587321" y="889584"/>
                    <a:pt x="480605" y="964922"/>
                    <a:pt x="575883" y="901394"/>
                  </a:cubicBezTo>
                  <a:cubicBezTo>
                    <a:pt x="595571" y="871857"/>
                    <a:pt x="609849" y="837886"/>
                    <a:pt x="634948" y="812784"/>
                  </a:cubicBezTo>
                  <a:cubicBezTo>
                    <a:pt x="644792" y="802939"/>
                    <a:pt x="655784" y="794120"/>
                    <a:pt x="664481" y="783248"/>
                  </a:cubicBezTo>
                  <a:cubicBezTo>
                    <a:pt x="675567" y="769388"/>
                    <a:pt x="682326" y="752301"/>
                    <a:pt x="694013" y="738943"/>
                  </a:cubicBezTo>
                  <a:cubicBezTo>
                    <a:pt x="716932" y="712747"/>
                    <a:pt x="743235" y="689716"/>
                    <a:pt x="767845" y="665102"/>
                  </a:cubicBezTo>
                  <a:cubicBezTo>
                    <a:pt x="777689" y="655256"/>
                    <a:pt x="791151" y="648018"/>
                    <a:pt x="797377" y="635565"/>
                  </a:cubicBezTo>
                  <a:cubicBezTo>
                    <a:pt x="856905" y="516496"/>
                    <a:pt x="796312" y="622129"/>
                    <a:pt x="856442" y="546956"/>
                  </a:cubicBezTo>
                  <a:cubicBezTo>
                    <a:pt x="867529" y="533096"/>
                    <a:pt x="873426" y="515202"/>
                    <a:pt x="885975" y="502651"/>
                  </a:cubicBezTo>
                  <a:cubicBezTo>
                    <a:pt x="898523" y="490101"/>
                    <a:pt x="915507" y="482960"/>
                    <a:pt x="930273" y="473115"/>
                  </a:cubicBezTo>
                  <a:cubicBezTo>
                    <a:pt x="939925" y="458635"/>
                    <a:pt x="1011768" y="347305"/>
                    <a:pt x="1033637" y="325433"/>
                  </a:cubicBezTo>
                  <a:cubicBezTo>
                    <a:pt x="1046186" y="312883"/>
                    <a:pt x="1061319" y="302128"/>
                    <a:pt x="1077936" y="295896"/>
                  </a:cubicBezTo>
                  <a:cubicBezTo>
                    <a:pt x="1101435" y="287082"/>
                    <a:pt x="1127157" y="286051"/>
                    <a:pt x="1151767" y="281128"/>
                  </a:cubicBezTo>
                  <a:cubicBezTo>
                    <a:pt x="1161611" y="271282"/>
                    <a:pt x="1168847" y="257818"/>
                    <a:pt x="1181300" y="251591"/>
                  </a:cubicBezTo>
                  <a:cubicBezTo>
                    <a:pt x="1209143" y="237668"/>
                    <a:pt x="1269897" y="222055"/>
                    <a:pt x="1269897" y="222055"/>
                  </a:cubicBezTo>
                  <a:cubicBezTo>
                    <a:pt x="1279741" y="212209"/>
                    <a:pt x="1288559" y="201216"/>
                    <a:pt x="1299430" y="192518"/>
                  </a:cubicBezTo>
                  <a:cubicBezTo>
                    <a:pt x="1313288" y="181430"/>
                    <a:pt x="1340248" y="180385"/>
                    <a:pt x="1343728" y="162982"/>
                  </a:cubicBezTo>
                  <a:cubicBezTo>
                    <a:pt x="1347208" y="145578"/>
                    <a:pt x="1330070" y="126615"/>
                    <a:pt x="1314196" y="118677"/>
                  </a:cubicBezTo>
                  <a:cubicBezTo>
                    <a:pt x="1287417" y="105286"/>
                    <a:pt x="1254957" y="109781"/>
                    <a:pt x="1225598" y="103909"/>
                  </a:cubicBezTo>
                  <a:cubicBezTo>
                    <a:pt x="1205698" y="99928"/>
                    <a:pt x="1186221" y="94064"/>
                    <a:pt x="1166533" y="89141"/>
                  </a:cubicBezTo>
                  <a:lnTo>
                    <a:pt x="1107468" y="30068"/>
                  </a:lnTo>
                  <a:cubicBezTo>
                    <a:pt x="1097624" y="20222"/>
                    <a:pt x="1064728" y="-3872"/>
                    <a:pt x="1077936" y="531"/>
                  </a:cubicBezTo>
                  <a:lnTo>
                    <a:pt x="1166533" y="30068"/>
                  </a:lnTo>
                  <a:cubicBezTo>
                    <a:pt x="1201514" y="65053"/>
                    <a:pt x="1234576" y="101980"/>
                    <a:pt x="1284663" y="118677"/>
                  </a:cubicBezTo>
                  <a:lnTo>
                    <a:pt x="1328962" y="133445"/>
                  </a:lnTo>
                  <a:cubicBezTo>
                    <a:pt x="1410373" y="255577"/>
                    <a:pt x="1358495" y="160001"/>
                    <a:pt x="1358495" y="458347"/>
                  </a:cubicBezTo>
                </a:path>
              </a:pathLst>
            </a:custGeom>
            <a:ln w="76200" cmpd="sng">
              <a:solidFill>
                <a:srgbClr val="660066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4" name="Freeform 63"/>
            <p:cNvSpPr/>
            <p:nvPr/>
          </p:nvSpPr>
          <p:spPr>
            <a:xfrm>
              <a:off x="1401202" y="2596100"/>
              <a:ext cx="676105" cy="394725"/>
            </a:xfrm>
            <a:custGeom>
              <a:avLst/>
              <a:gdLst>
                <a:gd name="connsiteX0" fmla="*/ 0 w 1240365"/>
                <a:gd name="connsiteY0" fmla="*/ 477 h 724152"/>
                <a:gd name="connsiteX1" fmla="*/ 73832 w 1240365"/>
                <a:gd name="connsiteY1" fmla="*/ 59550 h 724152"/>
                <a:gd name="connsiteX2" fmla="*/ 44299 w 1240365"/>
                <a:gd name="connsiteY2" fmla="*/ 477 h 724152"/>
                <a:gd name="connsiteX3" fmla="*/ 29533 w 1240365"/>
                <a:gd name="connsiteY3" fmla="*/ 44782 h 724152"/>
                <a:gd name="connsiteX4" fmla="*/ 73832 w 1240365"/>
                <a:gd name="connsiteY4" fmla="*/ 59550 h 724152"/>
                <a:gd name="connsiteX5" fmla="*/ 177195 w 1240365"/>
                <a:gd name="connsiteY5" fmla="*/ 89086 h 724152"/>
                <a:gd name="connsiteX6" fmla="*/ 221494 w 1240365"/>
                <a:gd name="connsiteY6" fmla="*/ 118623 h 724152"/>
                <a:gd name="connsiteX7" fmla="*/ 280559 w 1240365"/>
                <a:gd name="connsiteY7" fmla="*/ 162927 h 724152"/>
                <a:gd name="connsiteX8" fmla="*/ 324858 w 1240365"/>
                <a:gd name="connsiteY8" fmla="*/ 192464 h 724152"/>
                <a:gd name="connsiteX9" fmla="*/ 383923 w 1240365"/>
                <a:gd name="connsiteY9" fmla="*/ 236769 h 724152"/>
                <a:gd name="connsiteX10" fmla="*/ 502053 w 1240365"/>
                <a:gd name="connsiteY10" fmla="*/ 295842 h 724152"/>
                <a:gd name="connsiteX11" fmla="*/ 561118 w 1240365"/>
                <a:gd name="connsiteY11" fmla="*/ 340146 h 724152"/>
                <a:gd name="connsiteX12" fmla="*/ 605417 w 1240365"/>
                <a:gd name="connsiteY12" fmla="*/ 354915 h 724152"/>
                <a:gd name="connsiteX13" fmla="*/ 664482 w 1240365"/>
                <a:gd name="connsiteY13" fmla="*/ 384451 h 724152"/>
                <a:gd name="connsiteX14" fmla="*/ 797378 w 1240365"/>
                <a:gd name="connsiteY14" fmla="*/ 487829 h 724152"/>
                <a:gd name="connsiteX15" fmla="*/ 915508 w 1240365"/>
                <a:gd name="connsiteY15" fmla="*/ 532133 h 724152"/>
                <a:gd name="connsiteX16" fmla="*/ 959807 w 1240365"/>
                <a:gd name="connsiteY16" fmla="*/ 561670 h 724152"/>
                <a:gd name="connsiteX17" fmla="*/ 1033638 w 1240365"/>
                <a:gd name="connsiteY17" fmla="*/ 605975 h 724152"/>
                <a:gd name="connsiteX18" fmla="*/ 1077937 w 1240365"/>
                <a:gd name="connsiteY18" fmla="*/ 635511 h 724152"/>
                <a:gd name="connsiteX19" fmla="*/ 1122235 w 1240365"/>
                <a:gd name="connsiteY19" fmla="*/ 650279 h 724152"/>
                <a:gd name="connsiteX20" fmla="*/ 1225599 w 1240365"/>
                <a:gd name="connsiteY20" fmla="*/ 694584 h 724152"/>
                <a:gd name="connsiteX21" fmla="*/ 1240365 w 1240365"/>
                <a:gd name="connsiteY21" fmla="*/ 650279 h 724152"/>
                <a:gd name="connsiteX22" fmla="*/ 1225599 w 1240365"/>
                <a:gd name="connsiteY22" fmla="*/ 591206 h 724152"/>
                <a:gd name="connsiteX23" fmla="*/ 1196067 w 1240365"/>
                <a:gd name="connsiteY23" fmla="*/ 517365 h 724152"/>
                <a:gd name="connsiteX24" fmla="*/ 1181300 w 1240365"/>
                <a:gd name="connsiteY24" fmla="*/ 428756 h 724152"/>
                <a:gd name="connsiteX25" fmla="*/ 1196067 w 1240365"/>
                <a:gd name="connsiteY25" fmla="*/ 576438 h 724152"/>
                <a:gd name="connsiteX26" fmla="*/ 945040 w 1240365"/>
                <a:gd name="connsiteY26" fmla="*/ 694584 h 724152"/>
                <a:gd name="connsiteX27" fmla="*/ 871209 w 1240365"/>
                <a:gd name="connsiteY27" fmla="*/ 724120 h 724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240365" h="724152">
                  <a:moveTo>
                    <a:pt x="0" y="477"/>
                  </a:moveTo>
                  <a:cubicBezTo>
                    <a:pt x="24611" y="20168"/>
                    <a:pt x="42313" y="59550"/>
                    <a:pt x="73832" y="59550"/>
                  </a:cubicBezTo>
                  <a:cubicBezTo>
                    <a:pt x="95847" y="59550"/>
                    <a:pt x="65184" y="7439"/>
                    <a:pt x="44299" y="477"/>
                  </a:cubicBezTo>
                  <a:cubicBezTo>
                    <a:pt x="29531" y="-4446"/>
                    <a:pt x="34455" y="30014"/>
                    <a:pt x="29533" y="44782"/>
                  </a:cubicBezTo>
                  <a:cubicBezTo>
                    <a:pt x="44299" y="49705"/>
                    <a:pt x="58923" y="55077"/>
                    <a:pt x="73832" y="59550"/>
                  </a:cubicBezTo>
                  <a:cubicBezTo>
                    <a:pt x="108154" y="69848"/>
                    <a:pt x="143925" y="75776"/>
                    <a:pt x="177195" y="89086"/>
                  </a:cubicBezTo>
                  <a:cubicBezTo>
                    <a:pt x="193673" y="95678"/>
                    <a:pt x="207053" y="108306"/>
                    <a:pt x="221494" y="118623"/>
                  </a:cubicBezTo>
                  <a:cubicBezTo>
                    <a:pt x="241520" y="132929"/>
                    <a:pt x="260533" y="148621"/>
                    <a:pt x="280559" y="162927"/>
                  </a:cubicBezTo>
                  <a:cubicBezTo>
                    <a:pt x="295000" y="173244"/>
                    <a:pt x="310417" y="182147"/>
                    <a:pt x="324858" y="192464"/>
                  </a:cubicBezTo>
                  <a:cubicBezTo>
                    <a:pt x="344884" y="206771"/>
                    <a:pt x="362665" y="224367"/>
                    <a:pt x="383923" y="236769"/>
                  </a:cubicBezTo>
                  <a:cubicBezTo>
                    <a:pt x="421950" y="258955"/>
                    <a:pt x="466834" y="269425"/>
                    <a:pt x="502053" y="295842"/>
                  </a:cubicBezTo>
                  <a:cubicBezTo>
                    <a:pt x="521741" y="310610"/>
                    <a:pt x="539750" y="327934"/>
                    <a:pt x="561118" y="340146"/>
                  </a:cubicBezTo>
                  <a:cubicBezTo>
                    <a:pt x="574632" y="347869"/>
                    <a:pt x="591110" y="348783"/>
                    <a:pt x="605417" y="354915"/>
                  </a:cubicBezTo>
                  <a:cubicBezTo>
                    <a:pt x="625649" y="363587"/>
                    <a:pt x="644794" y="374606"/>
                    <a:pt x="664482" y="384451"/>
                  </a:cubicBezTo>
                  <a:cubicBezTo>
                    <a:pt x="702703" y="422678"/>
                    <a:pt x="744389" y="470164"/>
                    <a:pt x="797378" y="487829"/>
                  </a:cubicBezTo>
                  <a:cubicBezTo>
                    <a:pt x="835718" y="500610"/>
                    <a:pt x="880195" y="514474"/>
                    <a:pt x="915508" y="532133"/>
                  </a:cubicBezTo>
                  <a:cubicBezTo>
                    <a:pt x="931382" y="540071"/>
                    <a:pt x="944758" y="552263"/>
                    <a:pt x="959807" y="561670"/>
                  </a:cubicBezTo>
                  <a:cubicBezTo>
                    <a:pt x="984145" y="576883"/>
                    <a:pt x="1009300" y="590762"/>
                    <a:pt x="1033638" y="605975"/>
                  </a:cubicBezTo>
                  <a:cubicBezTo>
                    <a:pt x="1048687" y="615382"/>
                    <a:pt x="1062064" y="627573"/>
                    <a:pt x="1077937" y="635511"/>
                  </a:cubicBezTo>
                  <a:cubicBezTo>
                    <a:pt x="1091858" y="642473"/>
                    <a:pt x="1107469" y="645356"/>
                    <a:pt x="1122235" y="650279"/>
                  </a:cubicBezTo>
                  <a:cubicBezTo>
                    <a:pt x="1142768" y="663970"/>
                    <a:pt x="1195801" y="706505"/>
                    <a:pt x="1225599" y="694584"/>
                  </a:cubicBezTo>
                  <a:cubicBezTo>
                    <a:pt x="1240052" y="688802"/>
                    <a:pt x="1235443" y="665047"/>
                    <a:pt x="1240365" y="650279"/>
                  </a:cubicBezTo>
                  <a:cubicBezTo>
                    <a:pt x="1235443" y="630588"/>
                    <a:pt x="1232017" y="610462"/>
                    <a:pt x="1225599" y="591206"/>
                  </a:cubicBezTo>
                  <a:cubicBezTo>
                    <a:pt x="1217217" y="566057"/>
                    <a:pt x="1203041" y="542940"/>
                    <a:pt x="1196067" y="517365"/>
                  </a:cubicBezTo>
                  <a:cubicBezTo>
                    <a:pt x="1188189" y="488476"/>
                    <a:pt x="1181300" y="398812"/>
                    <a:pt x="1181300" y="428756"/>
                  </a:cubicBezTo>
                  <a:cubicBezTo>
                    <a:pt x="1181300" y="478229"/>
                    <a:pt x="1191145" y="527211"/>
                    <a:pt x="1196067" y="576438"/>
                  </a:cubicBezTo>
                  <a:cubicBezTo>
                    <a:pt x="1168615" y="768621"/>
                    <a:pt x="1219503" y="653410"/>
                    <a:pt x="945040" y="694584"/>
                  </a:cubicBezTo>
                  <a:cubicBezTo>
                    <a:pt x="733482" y="726321"/>
                    <a:pt x="941100" y="724120"/>
                    <a:pt x="871209" y="724120"/>
                  </a:cubicBezTo>
                </a:path>
              </a:pathLst>
            </a:custGeom>
            <a:ln w="76200" cmpd="sng">
              <a:solidFill>
                <a:srgbClr val="660066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5" name="Freeform 64"/>
            <p:cNvSpPr/>
            <p:nvPr/>
          </p:nvSpPr>
          <p:spPr>
            <a:xfrm>
              <a:off x="3095839" y="1933660"/>
              <a:ext cx="526404" cy="859803"/>
            </a:xfrm>
            <a:custGeom>
              <a:avLst/>
              <a:gdLst>
                <a:gd name="connsiteX0" fmla="*/ 518571 w 518571"/>
                <a:gd name="connsiteY0" fmla="*/ 0 h 665345"/>
                <a:gd name="connsiteX1" fmla="*/ 459506 w 518571"/>
                <a:gd name="connsiteY1" fmla="*/ 88609 h 665345"/>
                <a:gd name="connsiteX2" fmla="*/ 370909 w 518571"/>
                <a:gd name="connsiteY2" fmla="*/ 191987 h 665345"/>
                <a:gd name="connsiteX3" fmla="*/ 311844 w 518571"/>
                <a:gd name="connsiteY3" fmla="*/ 310133 h 665345"/>
                <a:gd name="connsiteX4" fmla="*/ 282311 w 518571"/>
                <a:gd name="connsiteY4" fmla="*/ 369206 h 665345"/>
                <a:gd name="connsiteX5" fmla="*/ 252779 w 518571"/>
                <a:gd name="connsiteY5" fmla="*/ 457815 h 665345"/>
                <a:gd name="connsiteX6" fmla="*/ 238013 w 518571"/>
                <a:gd name="connsiteY6" fmla="*/ 516888 h 665345"/>
                <a:gd name="connsiteX7" fmla="*/ 208480 w 518571"/>
                <a:gd name="connsiteY7" fmla="*/ 561193 h 665345"/>
                <a:gd name="connsiteX8" fmla="*/ 193714 w 518571"/>
                <a:gd name="connsiteY8" fmla="*/ 635034 h 665345"/>
                <a:gd name="connsiteX9" fmla="*/ 164181 w 518571"/>
                <a:gd name="connsiteY9" fmla="*/ 664570 h 665345"/>
                <a:gd name="connsiteX10" fmla="*/ 119883 w 518571"/>
                <a:gd name="connsiteY10" fmla="*/ 605497 h 665345"/>
                <a:gd name="connsiteX11" fmla="*/ 46051 w 518571"/>
                <a:gd name="connsiteY11" fmla="*/ 516888 h 665345"/>
                <a:gd name="connsiteX12" fmla="*/ 16519 w 518571"/>
                <a:gd name="connsiteY12" fmla="*/ 457815 h 665345"/>
                <a:gd name="connsiteX13" fmla="*/ 1753 w 518571"/>
                <a:gd name="connsiteY13" fmla="*/ 413510 h 665345"/>
                <a:gd name="connsiteX14" fmla="*/ 31285 w 518571"/>
                <a:gd name="connsiteY14" fmla="*/ 487352 h 665345"/>
                <a:gd name="connsiteX15" fmla="*/ 75584 w 518571"/>
                <a:gd name="connsiteY15" fmla="*/ 575961 h 665345"/>
                <a:gd name="connsiteX16" fmla="*/ 119883 w 518571"/>
                <a:gd name="connsiteY16" fmla="*/ 605497 h 665345"/>
                <a:gd name="connsiteX17" fmla="*/ 178948 w 518571"/>
                <a:gd name="connsiteY17" fmla="*/ 664570 h 665345"/>
                <a:gd name="connsiteX18" fmla="*/ 267545 w 518571"/>
                <a:gd name="connsiteY18" fmla="*/ 605497 h 665345"/>
                <a:gd name="connsiteX19" fmla="*/ 356143 w 518571"/>
                <a:gd name="connsiteY19" fmla="*/ 561193 h 665345"/>
                <a:gd name="connsiteX20" fmla="*/ 444740 w 518571"/>
                <a:gd name="connsiteY20" fmla="*/ 561193 h 665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18571" h="665345">
                  <a:moveTo>
                    <a:pt x="518571" y="0"/>
                  </a:moveTo>
                  <a:cubicBezTo>
                    <a:pt x="498883" y="29536"/>
                    <a:pt x="480802" y="60210"/>
                    <a:pt x="459506" y="88609"/>
                  </a:cubicBezTo>
                  <a:cubicBezTo>
                    <a:pt x="386956" y="185356"/>
                    <a:pt x="485606" y="5580"/>
                    <a:pt x="370909" y="191987"/>
                  </a:cubicBezTo>
                  <a:cubicBezTo>
                    <a:pt x="347836" y="229486"/>
                    <a:pt x="331532" y="270751"/>
                    <a:pt x="311844" y="310133"/>
                  </a:cubicBezTo>
                  <a:cubicBezTo>
                    <a:pt x="302000" y="329824"/>
                    <a:pt x="289272" y="348321"/>
                    <a:pt x="282311" y="369206"/>
                  </a:cubicBezTo>
                  <a:cubicBezTo>
                    <a:pt x="272467" y="398742"/>
                    <a:pt x="260329" y="427611"/>
                    <a:pt x="252779" y="457815"/>
                  </a:cubicBezTo>
                  <a:cubicBezTo>
                    <a:pt x="247857" y="477506"/>
                    <a:pt x="246007" y="498232"/>
                    <a:pt x="238013" y="516888"/>
                  </a:cubicBezTo>
                  <a:cubicBezTo>
                    <a:pt x="231022" y="533202"/>
                    <a:pt x="218324" y="546425"/>
                    <a:pt x="208480" y="561193"/>
                  </a:cubicBezTo>
                  <a:cubicBezTo>
                    <a:pt x="203558" y="585807"/>
                    <a:pt x="203601" y="611962"/>
                    <a:pt x="193714" y="635034"/>
                  </a:cubicBezTo>
                  <a:cubicBezTo>
                    <a:pt x="188230" y="647831"/>
                    <a:pt x="177108" y="669741"/>
                    <a:pt x="164181" y="664570"/>
                  </a:cubicBezTo>
                  <a:cubicBezTo>
                    <a:pt x="141329" y="655428"/>
                    <a:pt x="135638" y="624406"/>
                    <a:pt x="119883" y="605497"/>
                  </a:cubicBezTo>
                  <a:cubicBezTo>
                    <a:pt x="69332" y="544828"/>
                    <a:pt x="105093" y="611368"/>
                    <a:pt x="46051" y="516888"/>
                  </a:cubicBezTo>
                  <a:cubicBezTo>
                    <a:pt x="34384" y="498219"/>
                    <a:pt x="25190" y="478050"/>
                    <a:pt x="16519" y="457815"/>
                  </a:cubicBezTo>
                  <a:cubicBezTo>
                    <a:pt x="10388" y="443506"/>
                    <a:pt x="-5208" y="399586"/>
                    <a:pt x="1753" y="413510"/>
                  </a:cubicBezTo>
                  <a:cubicBezTo>
                    <a:pt x="13607" y="437222"/>
                    <a:pt x="21978" y="462530"/>
                    <a:pt x="31285" y="487352"/>
                  </a:cubicBezTo>
                  <a:cubicBezTo>
                    <a:pt x="45696" y="525787"/>
                    <a:pt x="44220" y="544594"/>
                    <a:pt x="75584" y="575961"/>
                  </a:cubicBezTo>
                  <a:cubicBezTo>
                    <a:pt x="88133" y="588511"/>
                    <a:pt x="106409" y="593946"/>
                    <a:pt x="119883" y="605497"/>
                  </a:cubicBezTo>
                  <a:cubicBezTo>
                    <a:pt x="141024" y="623620"/>
                    <a:pt x="178948" y="664570"/>
                    <a:pt x="178948" y="664570"/>
                  </a:cubicBezTo>
                  <a:cubicBezTo>
                    <a:pt x="262921" y="580586"/>
                    <a:pt x="182066" y="648242"/>
                    <a:pt x="267545" y="605497"/>
                  </a:cubicBezTo>
                  <a:cubicBezTo>
                    <a:pt x="309497" y="584518"/>
                    <a:pt x="308424" y="566496"/>
                    <a:pt x="356143" y="561193"/>
                  </a:cubicBezTo>
                  <a:cubicBezTo>
                    <a:pt x="385495" y="557931"/>
                    <a:pt x="415208" y="561193"/>
                    <a:pt x="444740" y="561193"/>
                  </a:cubicBezTo>
                </a:path>
              </a:pathLst>
            </a:custGeom>
            <a:ln w="76200" cmpd="sng">
              <a:solidFill>
                <a:srgbClr val="660066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6" name="Oval 65"/>
            <p:cNvSpPr/>
            <p:nvPr/>
          </p:nvSpPr>
          <p:spPr>
            <a:xfrm>
              <a:off x="2337746" y="3069896"/>
              <a:ext cx="758093" cy="758093"/>
            </a:xfrm>
            <a:prstGeom prst="ellipse">
              <a:avLst/>
            </a:prstGeom>
            <a:solidFill>
              <a:srgbClr val="660066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Freeform 66"/>
            <p:cNvSpPr/>
            <p:nvPr/>
          </p:nvSpPr>
          <p:spPr>
            <a:xfrm rot="16766304">
              <a:off x="3485916" y="3620699"/>
              <a:ext cx="1089525" cy="1781500"/>
            </a:xfrm>
            <a:custGeom>
              <a:avLst/>
              <a:gdLst>
                <a:gd name="connsiteX0" fmla="*/ 518571 w 518571"/>
                <a:gd name="connsiteY0" fmla="*/ 0 h 665345"/>
                <a:gd name="connsiteX1" fmla="*/ 459506 w 518571"/>
                <a:gd name="connsiteY1" fmla="*/ 88609 h 665345"/>
                <a:gd name="connsiteX2" fmla="*/ 370909 w 518571"/>
                <a:gd name="connsiteY2" fmla="*/ 191987 h 665345"/>
                <a:gd name="connsiteX3" fmla="*/ 311844 w 518571"/>
                <a:gd name="connsiteY3" fmla="*/ 310133 h 665345"/>
                <a:gd name="connsiteX4" fmla="*/ 282311 w 518571"/>
                <a:gd name="connsiteY4" fmla="*/ 369206 h 665345"/>
                <a:gd name="connsiteX5" fmla="*/ 252779 w 518571"/>
                <a:gd name="connsiteY5" fmla="*/ 457815 h 665345"/>
                <a:gd name="connsiteX6" fmla="*/ 238013 w 518571"/>
                <a:gd name="connsiteY6" fmla="*/ 516888 h 665345"/>
                <a:gd name="connsiteX7" fmla="*/ 208480 w 518571"/>
                <a:gd name="connsiteY7" fmla="*/ 561193 h 665345"/>
                <a:gd name="connsiteX8" fmla="*/ 193714 w 518571"/>
                <a:gd name="connsiteY8" fmla="*/ 635034 h 665345"/>
                <a:gd name="connsiteX9" fmla="*/ 164181 w 518571"/>
                <a:gd name="connsiteY9" fmla="*/ 664570 h 665345"/>
                <a:gd name="connsiteX10" fmla="*/ 119883 w 518571"/>
                <a:gd name="connsiteY10" fmla="*/ 605497 h 665345"/>
                <a:gd name="connsiteX11" fmla="*/ 46051 w 518571"/>
                <a:gd name="connsiteY11" fmla="*/ 516888 h 665345"/>
                <a:gd name="connsiteX12" fmla="*/ 16519 w 518571"/>
                <a:gd name="connsiteY12" fmla="*/ 457815 h 665345"/>
                <a:gd name="connsiteX13" fmla="*/ 1753 w 518571"/>
                <a:gd name="connsiteY13" fmla="*/ 413510 h 665345"/>
                <a:gd name="connsiteX14" fmla="*/ 31285 w 518571"/>
                <a:gd name="connsiteY14" fmla="*/ 487352 h 665345"/>
                <a:gd name="connsiteX15" fmla="*/ 75584 w 518571"/>
                <a:gd name="connsiteY15" fmla="*/ 575961 h 665345"/>
                <a:gd name="connsiteX16" fmla="*/ 119883 w 518571"/>
                <a:gd name="connsiteY16" fmla="*/ 605497 h 665345"/>
                <a:gd name="connsiteX17" fmla="*/ 178948 w 518571"/>
                <a:gd name="connsiteY17" fmla="*/ 664570 h 665345"/>
                <a:gd name="connsiteX18" fmla="*/ 267545 w 518571"/>
                <a:gd name="connsiteY18" fmla="*/ 605497 h 665345"/>
                <a:gd name="connsiteX19" fmla="*/ 356143 w 518571"/>
                <a:gd name="connsiteY19" fmla="*/ 561193 h 665345"/>
                <a:gd name="connsiteX20" fmla="*/ 444740 w 518571"/>
                <a:gd name="connsiteY20" fmla="*/ 561193 h 665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18571" h="665345">
                  <a:moveTo>
                    <a:pt x="518571" y="0"/>
                  </a:moveTo>
                  <a:cubicBezTo>
                    <a:pt x="498883" y="29536"/>
                    <a:pt x="480802" y="60210"/>
                    <a:pt x="459506" y="88609"/>
                  </a:cubicBezTo>
                  <a:cubicBezTo>
                    <a:pt x="386956" y="185356"/>
                    <a:pt x="485606" y="5580"/>
                    <a:pt x="370909" y="191987"/>
                  </a:cubicBezTo>
                  <a:cubicBezTo>
                    <a:pt x="347836" y="229486"/>
                    <a:pt x="331532" y="270751"/>
                    <a:pt x="311844" y="310133"/>
                  </a:cubicBezTo>
                  <a:cubicBezTo>
                    <a:pt x="302000" y="329824"/>
                    <a:pt x="289272" y="348321"/>
                    <a:pt x="282311" y="369206"/>
                  </a:cubicBezTo>
                  <a:cubicBezTo>
                    <a:pt x="272467" y="398742"/>
                    <a:pt x="260329" y="427611"/>
                    <a:pt x="252779" y="457815"/>
                  </a:cubicBezTo>
                  <a:cubicBezTo>
                    <a:pt x="247857" y="477506"/>
                    <a:pt x="246007" y="498232"/>
                    <a:pt x="238013" y="516888"/>
                  </a:cubicBezTo>
                  <a:cubicBezTo>
                    <a:pt x="231022" y="533202"/>
                    <a:pt x="218324" y="546425"/>
                    <a:pt x="208480" y="561193"/>
                  </a:cubicBezTo>
                  <a:cubicBezTo>
                    <a:pt x="203558" y="585807"/>
                    <a:pt x="203601" y="611962"/>
                    <a:pt x="193714" y="635034"/>
                  </a:cubicBezTo>
                  <a:cubicBezTo>
                    <a:pt x="188230" y="647831"/>
                    <a:pt x="177108" y="669741"/>
                    <a:pt x="164181" y="664570"/>
                  </a:cubicBezTo>
                  <a:cubicBezTo>
                    <a:pt x="141329" y="655428"/>
                    <a:pt x="135638" y="624406"/>
                    <a:pt x="119883" y="605497"/>
                  </a:cubicBezTo>
                  <a:cubicBezTo>
                    <a:pt x="69332" y="544828"/>
                    <a:pt x="105093" y="611368"/>
                    <a:pt x="46051" y="516888"/>
                  </a:cubicBezTo>
                  <a:cubicBezTo>
                    <a:pt x="34384" y="498219"/>
                    <a:pt x="25190" y="478050"/>
                    <a:pt x="16519" y="457815"/>
                  </a:cubicBezTo>
                  <a:cubicBezTo>
                    <a:pt x="10388" y="443506"/>
                    <a:pt x="-5208" y="399586"/>
                    <a:pt x="1753" y="413510"/>
                  </a:cubicBezTo>
                  <a:cubicBezTo>
                    <a:pt x="13607" y="437222"/>
                    <a:pt x="21978" y="462530"/>
                    <a:pt x="31285" y="487352"/>
                  </a:cubicBezTo>
                  <a:cubicBezTo>
                    <a:pt x="45696" y="525787"/>
                    <a:pt x="44220" y="544594"/>
                    <a:pt x="75584" y="575961"/>
                  </a:cubicBezTo>
                  <a:cubicBezTo>
                    <a:pt x="88133" y="588511"/>
                    <a:pt x="106409" y="593946"/>
                    <a:pt x="119883" y="605497"/>
                  </a:cubicBezTo>
                  <a:cubicBezTo>
                    <a:pt x="141024" y="623620"/>
                    <a:pt x="178948" y="664570"/>
                    <a:pt x="178948" y="664570"/>
                  </a:cubicBezTo>
                  <a:cubicBezTo>
                    <a:pt x="262921" y="580586"/>
                    <a:pt x="182066" y="648242"/>
                    <a:pt x="267545" y="605497"/>
                  </a:cubicBezTo>
                  <a:cubicBezTo>
                    <a:pt x="309497" y="584518"/>
                    <a:pt x="308424" y="566496"/>
                    <a:pt x="356143" y="561193"/>
                  </a:cubicBezTo>
                  <a:cubicBezTo>
                    <a:pt x="385495" y="557931"/>
                    <a:pt x="415208" y="561193"/>
                    <a:pt x="444740" y="561193"/>
                  </a:cubicBezTo>
                </a:path>
              </a:pathLst>
            </a:custGeom>
            <a:ln w="76200" cmpd="sng"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  <p:pic>
        <p:nvPicPr>
          <p:cNvPr id="68" name="Picture 6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3548" y="1445394"/>
            <a:ext cx="3256186" cy="167929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903870" y="4855559"/>
            <a:ext cx="987771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500" dirty="0">
                <a:latin typeface="+mj-lt"/>
              </a:rPr>
              <a:t>???</a:t>
            </a:r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A8C7DB6E-5063-DA40-AFA6-3DA67EFB3F59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Biological Basis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9784099-B4DE-3B48-AD21-148FCC61906F}"/>
              </a:ext>
            </a:extLst>
          </p:cNvPr>
          <p:cNvSpPr txBox="1"/>
          <p:nvPr/>
        </p:nvSpPr>
        <p:spPr bwMode="auto">
          <a:xfrm>
            <a:off x="424805" y="1148268"/>
            <a:ext cx="131997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A neuron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FA1B636-25D4-A54E-AF6F-0F6032C05485}"/>
              </a:ext>
            </a:extLst>
          </p:cNvPr>
          <p:cNvSpPr txBox="1"/>
          <p:nvPr/>
        </p:nvSpPr>
        <p:spPr bwMode="auto">
          <a:xfrm>
            <a:off x="482486" y="3455410"/>
            <a:ext cx="3518656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Your brain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Calibri" panose="020F0502020204030204" pitchFamily="34" charset="0"/>
            </a:endParaRPr>
          </a:p>
          <a:p>
            <a:pPr algn="l"/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(actually, probably someone else’s brain)</a:t>
            </a:r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A934B945-2E77-D443-BBA2-29694E48F3DA}"/>
              </a:ext>
            </a:extLst>
          </p:cNvPr>
          <p:cNvSpPr/>
          <p:nvPr/>
        </p:nvSpPr>
        <p:spPr>
          <a:xfrm>
            <a:off x="4572000" y="2053882"/>
            <a:ext cx="408214" cy="581831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2F5B5B5A-9687-0E44-AA85-D1DA656CC05F}"/>
              </a:ext>
            </a:extLst>
          </p:cNvPr>
          <p:cNvSpPr/>
          <p:nvPr/>
        </p:nvSpPr>
        <p:spPr>
          <a:xfrm>
            <a:off x="4572000" y="4961600"/>
            <a:ext cx="408214" cy="581831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2075904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8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5102" b="71020" l="19429" r="43286">
                        <a14:foregroundMark x1="33286" y1="62449" x2="40857" y2="63061"/>
                      </a14:backgroundRemoval>
                    </a14:imgEffect>
                  </a14:imgLayer>
                </a14:imgProps>
              </a:ext>
            </a:extLst>
          </a:blip>
          <a:srcRect l="18143" t="53674" r="55429" b="27550"/>
          <a:stretch/>
        </p:blipFill>
        <p:spPr>
          <a:xfrm>
            <a:off x="1054434" y="1144175"/>
            <a:ext cx="623937" cy="310282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5102" b="71020" l="19429" r="43286">
                        <a14:foregroundMark x1="33286" y1="62449" x2="40857" y2="63061"/>
                      </a14:backgroundRemoval>
                    </a14:imgEffect>
                  </a14:imgLayer>
                </a14:imgProps>
              </a:ext>
            </a:extLst>
          </a:blip>
          <a:srcRect l="18595" t="54957" r="54977" b="26267"/>
          <a:stretch/>
        </p:blipFill>
        <p:spPr>
          <a:xfrm>
            <a:off x="1076933" y="2877256"/>
            <a:ext cx="623937" cy="310282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5510" b="91429" l="19143" r="43000">
                        <a14:foregroundMark x1="21571" y1="83265" x2="28429" y2="83265"/>
                      </a14:backgroundRemoval>
                    </a14:imgEffect>
                  </a14:imgLayer>
                </a14:imgProps>
              </a:ext>
            </a:extLst>
          </a:blip>
          <a:srcRect l="18714" t="74694" r="56286" b="6939"/>
          <a:stretch/>
        </p:blipFill>
        <p:spPr>
          <a:xfrm>
            <a:off x="1099433" y="2016987"/>
            <a:ext cx="578938" cy="297739"/>
          </a:xfrm>
          <a:prstGeom prst="rect">
            <a:avLst/>
          </a:prstGeom>
        </p:spPr>
      </p:pic>
      <p:pic>
        <p:nvPicPr>
          <p:cNvPr id="122" name="Picture 121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5102" b="71020" l="19429" r="43286">
                        <a14:foregroundMark x1="33286" y1="62449" x2="40857" y2="63061"/>
                      </a14:backgroundRemoval>
                    </a14:imgEffect>
                  </a14:imgLayer>
                </a14:imgProps>
              </a:ext>
            </a:extLst>
          </a:blip>
          <a:srcRect l="18595" t="54957" r="54977" b="26267"/>
          <a:stretch/>
        </p:blipFill>
        <p:spPr>
          <a:xfrm>
            <a:off x="4302733" y="3212933"/>
            <a:ext cx="623937" cy="310282"/>
          </a:xfrm>
          <a:prstGeom prst="rect">
            <a:avLst/>
          </a:prstGeom>
        </p:spPr>
      </p:pic>
      <p:pic>
        <p:nvPicPr>
          <p:cNvPr id="123" name="Picture 122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75510" b="91429" l="19143" r="43000">
                        <a14:foregroundMark x1="21571" y1="83265" x2="28429" y2="83265"/>
                      </a14:backgroundRemoval>
                    </a14:imgEffect>
                  </a14:imgLayer>
                </a14:imgProps>
              </a:ext>
            </a:extLst>
          </a:blip>
          <a:srcRect l="18714" t="74694" r="56286" b="6939"/>
          <a:stretch/>
        </p:blipFill>
        <p:spPr>
          <a:xfrm>
            <a:off x="4325233" y="1949051"/>
            <a:ext cx="578938" cy="297739"/>
          </a:xfrm>
          <a:prstGeom prst="rect">
            <a:avLst/>
          </a:prstGeom>
        </p:spPr>
      </p:pic>
      <p:pic>
        <p:nvPicPr>
          <p:cNvPr id="127" name="Picture 126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5102" b="71020" l="19429" r="43286">
                        <a14:foregroundMark x1="33286" y1="62449" x2="40857" y2="63061"/>
                      </a14:backgroundRemoval>
                    </a14:imgEffect>
                  </a14:imgLayer>
                </a14:imgProps>
              </a:ext>
            </a:extLst>
          </a:blip>
          <a:srcRect l="18595" t="54957" r="54977" b="26267"/>
          <a:stretch/>
        </p:blipFill>
        <p:spPr>
          <a:xfrm>
            <a:off x="4346272" y="4488513"/>
            <a:ext cx="623937" cy="310282"/>
          </a:xfrm>
          <a:prstGeom prst="rect">
            <a:avLst/>
          </a:prstGeom>
        </p:spPr>
      </p:pic>
      <p:pic>
        <p:nvPicPr>
          <p:cNvPr id="128" name="Picture 127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5102" b="71020" l="19429" r="43286">
                        <a14:foregroundMark x1="33286" y1="62449" x2="40857" y2="63061"/>
                      </a14:backgroundRemoval>
                    </a14:imgEffect>
                  </a14:imgLayer>
                </a14:imgProps>
              </a:ext>
            </a:extLst>
          </a:blip>
          <a:srcRect l="18595" t="54957" r="54977" b="26267"/>
          <a:stretch/>
        </p:blipFill>
        <p:spPr>
          <a:xfrm>
            <a:off x="7312633" y="3187538"/>
            <a:ext cx="623937" cy="310282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3119629" y="1873013"/>
            <a:ext cx="1183104" cy="472953"/>
            <a:chOff x="3072050" y="3717482"/>
            <a:chExt cx="1183104" cy="472953"/>
          </a:xfrm>
        </p:grpSpPr>
        <p:cxnSp>
          <p:nvCxnSpPr>
            <p:cNvPr id="135" name="Straight Connector 134"/>
            <p:cNvCxnSpPr/>
            <p:nvPr/>
          </p:nvCxnSpPr>
          <p:spPr>
            <a:xfrm>
              <a:off x="3492660" y="3927786"/>
              <a:ext cx="762494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arrow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6" name="Oval 135"/>
            <p:cNvSpPr/>
            <p:nvPr/>
          </p:nvSpPr>
          <p:spPr>
            <a:xfrm>
              <a:off x="3072050" y="3717482"/>
              <a:ext cx="420610" cy="42061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500" dirty="0">
                  <a:solidFill>
                    <a:schemeClr val="tx1"/>
                  </a:solidFill>
                </a:rPr>
                <a:t>+</a:t>
              </a:r>
            </a:p>
          </p:txBody>
        </p:sp>
        <p:sp>
          <p:nvSpPr>
            <p:cNvPr id="137" name="Oval 136"/>
            <p:cNvSpPr/>
            <p:nvPr/>
          </p:nvSpPr>
          <p:spPr>
            <a:xfrm>
              <a:off x="3631248" y="3721252"/>
              <a:ext cx="420610" cy="42061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500" dirty="0">
                <a:solidFill>
                  <a:schemeClr val="tx1"/>
                </a:solidFill>
              </a:endParaRPr>
            </a:p>
          </p:txBody>
        </p:sp>
        <p:pic>
          <p:nvPicPr>
            <p:cNvPr id="138" name="Picture 137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624358" y="3741386"/>
              <a:ext cx="449049" cy="449049"/>
            </a:xfrm>
            <a:prstGeom prst="rect">
              <a:avLst/>
            </a:prstGeom>
          </p:spPr>
        </p:pic>
      </p:grpSp>
      <p:grpSp>
        <p:nvGrpSpPr>
          <p:cNvPr id="139" name="Group 138"/>
          <p:cNvGrpSpPr/>
          <p:nvPr/>
        </p:nvGrpSpPr>
        <p:grpSpPr>
          <a:xfrm>
            <a:off x="3119629" y="3131597"/>
            <a:ext cx="1183104" cy="472953"/>
            <a:chOff x="3072050" y="3717482"/>
            <a:chExt cx="1183104" cy="472953"/>
          </a:xfrm>
        </p:grpSpPr>
        <p:cxnSp>
          <p:nvCxnSpPr>
            <p:cNvPr id="140" name="Straight Connector 139"/>
            <p:cNvCxnSpPr/>
            <p:nvPr/>
          </p:nvCxnSpPr>
          <p:spPr>
            <a:xfrm>
              <a:off x="3492660" y="3927786"/>
              <a:ext cx="762494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arrow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1" name="Oval 140"/>
            <p:cNvSpPr/>
            <p:nvPr/>
          </p:nvSpPr>
          <p:spPr>
            <a:xfrm>
              <a:off x="3072050" y="3717482"/>
              <a:ext cx="420610" cy="42061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500" dirty="0">
                  <a:solidFill>
                    <a:schemeClr val="tx1"/>
                  </a:solidFill>
                </a:rPr>
                <a:t>+</a:t>
              </a:r>
            </a:p>
          </p:txBody>
        </p:sp>
        <p:sp>
          <p:nvSpPr>
            <p:cNvPr id="142" name="Oval 141"/>
            <p:cNvSpPr/>
            <p:nvPr/>
          </p:nvSpPr>
          <p:spPr>
            <a:xfrm>
              <a:off x="3631248" y="3721252"/>
              <a:ext cx="420610" cy="42061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500" dirty="0">
                <a:solidFill>
                  <a:schemeClr val="tx1"/>
                </a:solidFill>
              </a:endParaRPr>
            </a:p>
          </p:txBody>
        </p:sp>
        <p:pic>
          <p:nvPicPr>
            <p:cNvPr id="143" name="Picture 142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624358" y="3741386"/>
              <a:ext cx="449049" cy="449049"/>
            </a:xfrm>
            <a:prstGeom prst="rect">
              <a:avLst/>
            </a:prstGeom>
          </p:spPr>
        </p:pic>
      </p:grpSp>
      <p:grpSp>
        <p:nvGrpSpPr>
          <p:cNvPr id="145" name="Group 144"/>
          <p:cNvGrpSpPr/>
          <p:nvPr/>
        </p:nvGrpSpPr>
        <p:grpSpPr>
          <a:xfrm>
            <a:off x="3142129" y="4407177"/>
            <a:ext cx="1183104" cy="472953"/>
            <a:chOff x="3072050" y="3717482"/>
            <a:chExt cx="1183104" cy="472953"/>
          </a:xfrm>
        </p:grpSpPr>
        <p:cxnSp>
          <p:nvCxnSpPr>
            <p:cNvPr id="146" name="Straight Connector 145"/>
            <p:cNvCxnSpPr/>
            <p:nvPr/>
          </p:nvCxnSpPr>
          <p:spPr>
            <a:xfrm>
              <a:off x="3492660" y="3927786"/>
              <a:ext cx="762494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arrow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7" name="Oval 146"/>
            <p:cNvSpPr/>
            <p:nvPr/>
          </p:nvSpPr>
          <p:spPr>
            <a:xfrm>
              <a:off x="3072050" y="3717482"/>
              <a:ext cx="420610" cy="42061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500" dirty="0">
                  <a:solidFill>
                    <a:schemeClr val="tx1"/>
                  </a:solidFill>
                </a:rPr>
                <a:t>+</a:t>
              </a:r>
            </a:p>
          </p:txBody>
        </p:sp>
        <p:sp>
          <p:nvSpPr>
            <p:cNvPr id="148" name="Oval 147"/>
            <p:cNvSpPr/>
            <p:nvPr/>
          </p:nvSpPr>
          <p:spPr>
            <a:xfrm>
              <a:off x="3631248" y="3721252"/>
              <a:ext cx="420610" cy="42061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500" dirty="0">
                <a:solidFill>
                  <a:schemeClr val="tx1"/>
                </a:solidFill>
              </a:endParaRPr>
            </a:p>
          </p:txBody>
        </p:sp>
        <p:pic>
          <p:nvPicPr>
            <p:cNvPr id="149" name="Picture 148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624358" y="3741386"/>
              <a:ext cx="449049" cy="449049"/>
            </a:xfrm>
            <a:prstGeom prst="rect">
              <a:avLst/>
            </a:prstGeom>
          </p:spPr>
        </p:pic>
      </p:grpSp>
      <p:grpSp>
        <p:nvGrpSpPr>
          <p:cNvPr id="150" name="Group 149"/>
          <p:cNvGrpSpPr/>
          <p:nvPr/>
        </p:nvGrpSpPr>
        <p:grpSpPr>
          <a:xfrm>
            <a:off x="6097144" y="3105424"/>
            <a:ext cx="1183104" cy="472953"/>
            <a:chOff x="3072050" y="3717482"/>
            <a:chExt cx="1183104" cy="472953"/>
          </a:xfrm>
        </p:grpSpPr>
        <p:cxnSp>
          <p:nvCxnSpPr>
            <p:cNvPr id="151" name="Straight Connector 150"/>
            <p:cNvCxnSpPr/>
            <p:nvPr/>
          </p:nvCxnSpPr>
          <p:spPr>
            <a:xfrm>
              <a:off x="3492660" y="3927786"/>
              <a:ext cx="762494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arrow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2" name="Oval 151"/>
            <p:cNvSpPr/>
            <p:nvPr/>
          </p:nvSpPr>
          <p:spPr>
            <a:xfrm>
              <a:off x="3072050" y="3717482"/>
              <a:ext cx="420610" cy="42061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500" dirty="0">
                  <a:solidFill>
                    <a:schemeClr val="tx1"/>
                  </a:solidFill>
                </a:rPr>
                <a:t>+</a:t>
              </a:r>
            </a:p>
          </p:txBody>
        </p:sp>
        <p:sp>
          <p:nvSpPr>
            <p:cNvPr id="153" name="Oval 152"/>
            <p:cNvSpPr/>
            <p:nvPr/>
          </p:nvSpPr>
          <p:spPr>
            <a:xfrm>
              <a:off x="3631248" y="3721252"/>
              <a:ext cx="420610" cy="42061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500" dirty="0">
                <a:solidFill>
                  <a:schemeClr val="tx1"/>
                </a:solidFill>
              </a:endParaRPr>
            </a:p>
          </p:txBody>
        </p:sp>
        <p:pic>
          <p:nvPicPr>
            <p:cNvPr id="154" name="Picture 153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624358" y="3741386"/>
              <a:ext cx="449049" cy="449049"/>
            </a:xfrm>
            <a:prstGeom prst="rect">
              <a:avLst/>
            </a:prstGeom>
          </p:spPr>
        </p:pic>
      </p:grpSp>
      <p:grpSp>
        <p:nvGrpSpPr>
          <p:cNvPr id="156" name="Group 155"/>
          <p:cNvGrpSpPr/>
          <p:nvPr/>
        </p:nvGrpSpPr>
        <p:grpSpPr>
          <a:xfrm>
            <a:off x="4970209" y="1857418"/>
            <a:ext cx="766907" cy="425450"/>
            <a:chOff x="1870978" y="1570173"/>
            <a:chExt cx="1630144" cy="904340"/>
          </a:xfrm>
        </p:grpSpPr>
        <p:sp>
          <p:nvSpPr>
            <p:cNvPr id="157" name="Rectangle 156"/>
            <p:cNvSpPr/>
            <p:nvPr/>
          </p:nvSpPr>
          <p:spPr>
            <a:xfrm>
              <a:off x="1870978" y="2044700"/>
              <a:ext cx="1630144" cy="76200"/>
            </a:xfrm>
            <a:prstGeom prst="rect">
              <a:avLst/>
            </a:prstGeom>
            <a:solidFill>
              <a:srgbClr val="01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8" name="Picture 157"/>
            <p:cNvPicPr>
              <a:picLocks noChangeAspect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4595" b="96757" l="59135" r="100000">
                          <a14:foregroundMark x1="76923" y1="41351" x2="84615" y2="41351"/>
                        </a14:backgroundRemoval>
                      </a14:imgEffect>
                    </a14:imgLayer>
                  </a14:imgProps>
                </a:ext>
              </a:extLst>
            </a:blip>
            <a:srcRect l="55545" t="34715" b="45982"/>
            <a:stretch/>
          </p:blipFill>
          <p:spPr>
            <a:xfrm rot="5400000">
              <a:off x="2522007" y="1673093"/>
              <a:ext cx="904340" cy="698500"/>
            </a:xfrm>
            <a:prstGeom prst="rect">
              <a:avLst/>
            </a:prstGeom>
          </p:spPr>
        </p:pic>
      </p:grpSp>
      <p:cxnSp>
        <p:nvCxnSpPr>
          <p:cNvPr id="159" name="Straight Connector 158"/>
          <p:cNvCxnSpPr>
            <a:endCxn id="152" idx="1"/>
          </p:cNvCxnSpPr>
          <p:nvPr/>
        </p:nvCxnSpPr>
        <p:spPr>
          <a:xfrm>
            <a:off x="5731109" y="2097920"/>
            <a:ext cx="427632" cy="1069101"/>
          </a:xfrm>
          <a:prstGeom prst="line">
            <a:avLst/>
          </a:prstGeom>
          <a:ln>
            <a:solidFill>
              <a:schemeClr val="tx1"/>
            </a:solidFill>
            <a:headEnd type="none" w="lg" len="lg"/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60" name="Group 159"/>
          <p:cNvGrpSpPr/>
          <p:nvPr/>
        </p:nvGrpSpPr>
        <p:grpSpPr>
          <a:xfrm>
            <a:off x="4933560" y="3105424"/>
            <a:ext cx="766907" cy="425450"/>
            <a:chOff x="1870978" y="1592530"/>
            <a:chExt cx="1630144" cy="904340"/>
          </a:xfrm>
        </p:grpSpPr>
        <p:sp>
          <p:nvSpPr>
            <p:cNvPr id="161" name="Rectangle 160"/>
            <p:cNvSpPr/>
            <p:nvPr/>
          </p:nvSpPr>
          <p:spPr>
            <a:xfrm>
              <a:off x="1870978" y="2044700"/>
              <a:ext cx="1630144" cy="76200"/>
            </a:xfrm>
            <a:prstGeom prst="rect">
              <a:avLst/>
            </a:prstGeom>
            <a:solidFill>
              <a:srgbClr val="01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2" name="Picture 161"/>
            <p:cNvPicPr>
              <a:picLocks noChangeAspect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4595" b="96757" l="59135" r="100000">
                          <a14:foregroundMark x1="76923" y1="41351" x2="84615" y2="41351"/>
                        </a14:backgroundRemoval>
                      </a14:imgEffect>
                    </a14:imgLayer>
                  </a14:imgProps>
                </a:ext>
              </a:extLst>
            </a:blip>
            <a:srcRect l="55545" t="34715" b="45982"/>
            <a:stretch/>
          </p:blipFill>
          <p:spPr>
            <a:xfrm rot="5400000">
              <a:off x="1901408" y="1695450"/>
              <a:ext cx="904340" cy="698500"/>
            </a:xfrm>
            <a:prstGeom prst="rect">
              <a:avLst/>
            </a:prstGeom>
          </p:spPr>
        </p:pic>
      </p:grpSp>
      <p:grpSp>
        <p:nvGrpSpPr>
          <p:cNvPr id="163" name="Group 162"/>
          <p:cNvGrpSpPr/>
          <p:nvPr/>
        </p:nvGrpSpPr>
        <p:grpSpPr>
          <a:xfrm>
            <a:off x="4970209" y="4409599"/>
            <a:ext cx="766907" cy="425450"/>
            <a:chOff x="1870978" y="1613365"/>
            <a:chExt cx="1630144" cy="904340"/>
          </a:xfrm>
        </p:grpSpPr>
        <p:sp>
          <p:nvSpPr>
            <p:cNvPr id="164" name="Rectangle 163"/>
            <p:cNvSpPr/>
            <p:nvPr/>
          </p:nvSpPr>
          <p:spPr>
            <a:xfrm>
              <a:off x="1870978" y="2044700"/>
              <a:ext cx="1630144" cy="76200"/>
            </a:xfrm>
            <a:prstGeom prst="rect">
              <a:avLst/>
            </a:prstGeom>
            <a:solidFill>
              <a:srgbClr val="01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5" name="Picture 164"/>
            <p:cNvPicPr>
              <a:picLocks noChangeAspect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14595" b="96757" l="59135" r="100000">
                          <a14:foregroundMark x1="76923" y1="41351" x2="84615" y2="41351"/>
                        </a14:backgroundRemoval>
                      </a14:imgEffect>
                    </a14:imgLayer>
                  </a14:imgProps>
                </a:ext>
              </a:extLst>
            </a:blip>
            <a:srcRect l="55545" t="34715" b="45982"/>
            <a:stretch/>
          </p:blipFill>
          <p:spPr>
            <a:xfrm rot="5400000">
              <a:off x="2522007" y="1716285"/>
              <a:ext cx="904340" cy="698500"/>
            </a:xfrm>
            <a:prstGeom prst="rect">
              <a:avLst/>
            </a:prstGeom>
          </p:spPr>
        </p:pic>
      </p:grpSp>
      <p:cxnSp>
        <p:nvCxnSpPr>
          <p:cNvPr id="166" name="Straight Connector 165"/>
          <p:cNvCxnSpPr/>
          <p:nvPr/>
        </p:nvCxnSpPr>
        <p:spPr>
          <a:xfrm>
            <a:off x="5755689" y="3315728"/>
            <a:ext cx="310813" cy="0"/>
          </a:xfrm>
          <a:prstGeom prst="line">
            <a:avLst/>
          </a:prstGeom>
          <a:ln>
            <a:solidFill>
              <a:schemeClr val="tx1"/>
            </a:solidFill>
            <a:headEnd type="none" w="lg" len="lg"/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/>
          <p:cNvCxnSpPr/>
          <p:nvPr/>
        </p:nvCxnSpPr>
        <p:spPr>
          <a:xfrm flipV="1">
            <a:off x="5795114" y="3604550"/>
            <a:ext cx="363627" cy="1016702"/>
          </a:xfrm>
          <a:prstGeom prst="line">
            <a:avLst/>
          </a:prstGeom>
          <a:ln>
            <a:solidFill>
              <a:schemeClr val="tx1"/>
            </a:solidFill>
            <a:headEnd type="none" w="lg" len="lg"/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/>
          <p:cNvCxnSpPr/>
          <p:nvPr/>
        </p:nvCxnSpPr>
        <p:spPr>
          <a:xfrm flipV="1">
            <a:off x="1721485" y="2080661"/>
            <a:ext cx="1321153" cy="2705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none" w="lg" len="lg"/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/>
          <p:cNvCxnSpPr/>
          <p:nvPr/>
        </p:nvCxnSpPr>
        <p:spPr>
          <a:xfrm>
            <a:off x="1736873" y="2205833"/>
            <a:ext cx="1299159" cy="10071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none" w="lg" len="lg"/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/>
          <p:cNvCxnSpPr/>
          <p:nvPr/>
        </p:nvCxnSpPr>
        <p:spPr>
          <a:xfrm>
            <a:off x="1724021" y="2254893"/>
            <a:ext cx="1366456" cy="2233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none" w="lg" len="lg"/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/>
          <p:cNvCxnSpPr/>
          <p:nvPr/>
        </p:nvCxnSpPr>
        <p:spPr>
          <a:xfrm flipV="1">
            <a:off x="1711169" y="2203975"/>
            <a:ext cx="1353238" cy="8284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none" w="lg" len="lg"/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Connector 174"/>
          <p:cNvCxnSpPr/>
          <p:nvPr/>
        </p:nvCxnSpPr>
        <p:spPr>
          <a:xfrm>
            <a:off x="1711169" y="3059060"/>
            <a:ext cx="1315424" cy="21292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none" w="lg" len="lg"/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Connector 176"/>
          <p:cNvCxnSpPr/>
          <p:nvPr/>
        </p:nvCxnSpPr>
        <p:spPr>
          <a:xfrm>
            <a:off x="1736873" y="3123336"/>
            <a:ext cx="1320362" cy="148918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none" w="lg" len="lg"/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/>
          <p:cNvCxnSpPr>
            <a:endCxn id="147" idx="2"/>
          </p:cNvCxnSpPr>
          <p:nvPr/>
        </p:nvCxnSpPr>
        <p:spPr>
          <a:xfrm flipV="1">
            <a:off x="1800990" y="4617482"/>
            <a:ext cx="1341139" cy="104733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none" w="lg" len="lg"/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Connector 184"/>
          <p:cNvCxnSpPr/>
          <p:nvPr/>
        </p:nvCxnSpPr>
        <p:spPr>
          <a:xfrm flipV="1">
            <a:off x="1721485" y="2373777"/>
            <a:ext cx="1405129" cy="31219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none" w="lg" len="lg"/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/>
          <p:cNvCxnSpPr/>
          <p:nvPr/>
        </p:nvCxnSpPr>
        <p:spPr>
          <a:xfrm>
            <a:off x="1743930" y="1322867"/>
            <a:ext cx="1352042" cy="626184"/>
          </a:xfrm>
          <a:prstGeom prst="line">
            <a:avLst/>
          </a:prstGeom>
          <a:ln>
            <a:solidFill>
              <a:schemeClr val="tx1"/>
            </a:solidFill>
            <a:headEnd type="none" w="lg" len="lg"/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/>
          <p:cNvCxnSpPr/>
          <p:nvPr/>
        </p:nvCxnSpPr>
        <p:spPr>
          <a:xfrm>
            <a:off x="1693648" y="1493544"/>
            <a:ext cx="1353604" cy="171938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none" w="lg" len="lg"/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/>
          <p:cNvCxnSpPr/>
          <p:nvPr/>
        </p:nvCxnSpPr>
        <p:spPr>
          <a:xfrm>
            <a:off x="1632229" y="1552595"/>
            <a:ext cx="1463743" cy="285458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none" w="lg" len="lg"/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90" name="Group 189"/>
          <p:cNvGrpSpPr/>
          <p:nvPr/>
        </p:nvGrpSpPr>
        <p:grpSpPr>
          <a:xfrm rot="1404130">
            <a:off x="1966637" y="1367488"/>
            <a:ext cx="766907" cy="425450"/>
            <a:chOff x="1870978" y="1592530"/>
            <a:chExt cx="1630144" cy="904340"/>
          </a:xfrm>
        </p:grpSpPr>
        <p:sp>
          <p:nvSpPr>
            <p:cNvPr id="191" name="Rectangle 190"/>
            <p:cNvSpPr/>
            <p:nvPr/>
          </p:nvSpPr>
          <p:spPr>
            <a:xfrm>
              <a:off x="1870978" y="2044700"/>
              <a:ext cx="1630144" cy="76200"/>
            </a:xfrm>
            <a:prstGeom prst="rect">
              <a:avLst/>
            </a:prstGeom>
            <a:solidFill>
              <a:srgbClr val="01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2" name="Picture 191"/>
            <p:cNvPicPr>
              <a:picLocks noChangeAspect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14595" b="96757" l="59135" r="100000">
                          <a14:foregroundMark x1="76923" y1="41351" x2="84615" y2="41351"/>
                        </a14:backgroundRemoval>
                      </a14:imgEffect>
                    </a14:imgLayer>
                  </a14:imgProps>
                </a:ext>
              </a:extLst>
            </a:blip>
            <a:srcRect l="55545" t="34715" b="45982"/>
            <a:stretch/>
          </p:blipFill>
          <p:spPr>
            <a:xfrm rot="5400000">
              <a:off x="1901408" y="1695450"/>
              <a:ext cx="904340" cy="698500"/>
            </a:xfrm>
            <a:prstGeom prst="rect">
              <a:avLst/>
            </a:prstGeom>
          </p:spPr>
        </p:pic>
      </p:grpSp>
      <p:pic>
        <p:nvPicPr>
          <p:cNvPr id="195" name="Picture 194"/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4595" b="96757" l="59135" r="100000">
                        <a14:foregroundMark x1="76923" y1="41351" x2="84615" y2="41351"/>
                      </a14:backgroundRemoval>
                    </a14:imgEffect>
                  </a14:imgLayer>
                </a14:imgProps>
              </a:ext>
            </a:extLst>
          </a:blip>
          <a:srcRect l="55545" t="34715" b="45982"/>
          <a:stretch/>
        </p:blipFill>
        <p:spPr>
          <a:xfrm rot="3471010">
            <a:off x="2154068" y="2440791"/>
            <a:ext cx="425450" cy="328612"/>
          </a:xfrm>
          <a:prstGeom prst="rect">
            <a:avLst/>
          </a:prstGeom>
        </p:spPr>
      </p:pic>
      <p:pic>
        <p:nvPicPr>
          <p:cNvPr id="198" name="Picture 197"/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4595" b="96757" l="59135" r="100000">
                        <a14:foregroundMark x1="76923" y1="41351" x2="84615" y2="41351"/>
                      </a14:backgroundRemoval>
                    </a14:imgEffect>
                  </a14:imgLayer>
                </a14:imgProps>
              </a:ext>
            </a:extLst>
          </a:blip>
          <a:srcRect l="55545" t="34715" b="45982"/>
          <a:stretch/>
        </p:blipFill>
        <p:spPr>
          <a:xfrm rot="5400000">
            <a:off x="2066064" y="1911972"/>
            <a:ext cx="425450" cy="328612"/>
          </a:xfrm>
          <a:prstGeom prst="rect">
            <a:avLst/>
          </a:prstGeom>
        </p:spPr>
      </p:pic>
      <p:sp>
        <p:nvSpPr>
          <p:cNvPr id="199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Put Many Together</a:t>
            </a:r>
          </a:p>
        </p:txBody>
      </p:sp>
      <p:pic>
        <p:nvPicPr>
          <p:cNvPr id="205" name="Picture 204"/>
          <p:cNvPicPr>
            <a:picLocks noChangeAspect="1"/>
          </p:cNvPicPr>
          <p:nvPr/>
        </p:nvPicPr>
        <p:blipFill rotWithShape="1">
          <a:blip r:embed="rId9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4595" b="96757" l="59135" r="100000">
                        <a14:foregroundMark x1="76923" y1="41351" x2="84615" y2="41351"/>
                      </a14:backgroundRemoval>
                    </a14:imgEffect>
                  </a14:imgLayer>
                </a14:imgProps>
              </a:ext>
            </a:extLst>
          </a:blip>
          <a:srcRect l="55545" t="34715" b="45982"/>
          <a:stretch/>
        </p:blipFill>
        <p:spPr>
          <a:xfrm rot="8188171">
            <a:off x="2003015" y="3454580"/>
            <a:ext cx="425450" cy="328612"/>
          </a:xfrm>
          <a:prstGeom prst="rect">
            <a:avLst/>
          </a:prstGeom>
        </p:spPr>
      </p:pic>
      <p:pic>
        <p:nvPicPr>
          <p:cNvPr id="206" name="Picture 205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75510" b="91429" l="19143" r="43000">
                        <a14:foregroundMark x1="21571" y1="83265" x2="28429" y2="83265"/>
                      </a14:backgroundRemoval>
                    </a14:imgEffect>
                  </a14:imgLayer>
                </a14:imgProps>
              </a:ext>
            </a:extLst>
          </a:blip>
          <a:srcRect l="18714" t="74694" r="56286" b="6939"/>
          <a:stretch/>
        </p:blipFill>
        <p:spPr>
          <a:xfrm>
            <a:off x="1083602" y="5495693"/>
            <a:ext cx="578938" cy="297739"/>
          </a:xfrm>
          <a:prstGeom prst="rect">
            <a:avLst/>
          </a:prstGeom>
        </p:spPr>
      </p:pic>
      <p:cxnSp>
        <p:nvCxnSpPr>
          <p:cNvPr id="209" name="Straight Connector 208"/>
          <p:cNvCxnSpPr/>
          <p:nvPr/>
        </p:nvCxnSpPr>
        <p:spPr>
          <a:xfrm flipV="1">
            <a:off x="1707509" y="3497820"/>
            <a:ext cx="1356898" cy="210643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none" w="lg" len="lg"/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11" name="Picture 210"/>
          <p:cNvPicPr>
            <a:picLocks noChangeAspect="1"/>
          </p:cNvPicPr>
          <p:nvPr/>
        </p:nvPicPr>
        <p:blipFill rotWithShape="1">
          <a:blip r:embed="rId9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4595" b="96757" l="59135" r="100000">
                        <a14:foregroundMark x1="76923" y1="41351" x2="84615" y2="41351"/>
                      </a14:backgroundRemoval>
                    </a14:imgEffect>
                  </a14:imgLayer>
                </a14:imgProps>
              </a:ext>
            </a:extLst>
          </a:blip>
          <a:srcRect l="55545" t="34715" b="45982"/>
          <a:stretch/>
        </p:blipFill>
        <p:spPr>
          <a:xfrm rot="1638783">
            <a:off x="1910662" y="4305135"/>
            <a:ext cx="425450" cy="328612"/>
          </a:xfrm>
          <a:prstGeom prst="rect">
            <a:avLst/>
          </a:prstGeom>
        </p:spPr>
      </p:pic>
      <p:pic>
        <p:nvPicPr>
          <p:cNvPr id="212" name="Picture 211"/>
          <p:cNvPicPr>
            <a:picLocks noChangeAspect="1"/>
          </p:cNvPicPr>
          <p:nvPr/>
        </p:nvPicPr>
        <p:blipFill rotWithShape="1">
          <a:blip r:embed="rId9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4595" b="96757" l="59135" r="100000">
                        <a14:foregroundMark x1="76923" y1="41351" x2="84615" y2="41351"/>
                      </a14:backgroundRemoval>
                    </a14:imgEffect>
                  </a14:imgLayer>
                </a14:imgProps>
              </a:ext>
            </a:extLst>
          </a:blip>
          <a:srcRect l="55545" t="34715" b="45982"/>
          <a:stretch/>
        </p:blipFill>
        <p:spPr>
          <a:xfrm rot="2750457">
            <a:off x="2175370" y="4982898"/>
            <a:ext cx="425450" cy="328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34656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5102" b="71020" l="19429" r="43286">
                        <a14:foregroundMark x1="33286" y1="62449" x2="40857" y2="63061"/>
                      </a14:backgroundRemoval>
                    </a14:imgEffect>
                  </a14:imgLayer>
                </a14:imgProps>
              </a:ext>
            </a:extLst>
          </a:blip>
          <a:srcRect l="18143" t="53674" r="55429" b="27550"/>
          <a:stretch/>
        </p:blipFill>
        <p:spPr>
          <a:xfrm>
            <a:off x="1054434" y="1144175"/>
            <a:ext cx="623937" cy="310282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5102" b="71020" l="19429" r="43286">
                        <a14:foregroundMark x1="33286" y1="62449" x2="40857" y2="63061"/>
                      </a14:backgroundRemoval>
                    </a14:imgEffect>
                  </a14:imgLayer>
                </a14:imgProps>
              </a:ext>
            </a:extLst>
          </a:blip>
          <a:srcRect l="18595" t="54957" r="54977" b="26267"/>
          <a:stretch/>
        </p:blipFill>
        <p:spPr>
          <a:xfrm>
            <a:off x="1076933" y="2877256"/>
            <a:ext cx="623937" cy="310282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5510" b="91429" l="19143" r="43000">
                        <a14:foregroundMark x1="21571" y1="83265" x2="28429" y2="83265"/>
                      </a14:backgroundRemoval>
                    </a14:imgEffect>
                  </a14:imgLayer>
                </a14:imgProps>
              </a:ext>
            </a:extLst>
          </a:blip>
          <a:srcRect l="18714" t="74694" r="56286" b="6939"/>
          <a:stretch/>
        </p:blipFill>
        <p:spPr>
          <a:xfrm>
            <a:off x="1099433" y="2016987"/>
            <a:ext cx="578938" cy="297739"/>
          </a:xfrm>
          <a:prstGeom prst="rect">
            <a:avLst/>
          </a:prstGeom>
        </p:spPr>
      </p:pic>
      <p:pic>
        <p:nvPicPr>
          <p:cNvPr id="121" name="Picture 120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75510" b="91429" l="19143" r="43000">
                        <a14:foregroundMark x1="21571" y1="83265" x2="28429" y2="83265"/>
                      </a14:backgroundRemoval>
                    </a14:imgEffect>
                  </a14:imgLayer>
                </a14:imgProps>
              </a:ext>
            </a:extLst>
          </a:blip>
          <a:srcRect l="18714" t="74694" r="56286" b="6939"/>
          <a:stretch/>
        </p:blipFill>
        <p:spPr>
          <a:xfrm>
            <a:off x="1083602" y="5495693"/>
            <a:ext cx="578938" cy="297739"/>
          </a:xfrm>
          <a:prstGeom prst="rect">
            <a:avLst/>
          </a:prstGeom>
        </p:spPr>
      </p:pic>
      <p:pic>
        <p:nvPicPr>
          <p:cNvPr id="122" name="Picture 121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5102" b="71020" l="19429" r="43286">
                        <a14:foregroundMark x1="33286" y1="62449" x2="40857" y2="63061"/>
                      </a14:backgroundRemoval>
                    </a14:imgEffect>
                  </a14:imgLayer>
                </a14:imgProps>
              </a:ext>
            </a:extLst>
          </a:blip>
          <a:srcRect l="18595" t="54957" r="54977" b="26267"/>
          <a:stretch/>
        </p:blipFill>
        <p:spPr>
          <a:xfrm>
            <a:off x="4302733" y="3212933"/>
            <a:ext cx="623937" cy="310282"/>
          </a:xfrm>
          <a:prstGeom prst="rect">
            <a:avLst/>
          </a:prstGeom>
        </p:spPr>
      </p:pic>
      <p:pic>
        <p:nvPicPr>
          <p:cNvPr id="123" name="Picture 122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75510" b="91429" l="19143" r="43000">
                        <a14:foregroundMark x1="21571" y1="83265" x2="28429" y2="83265"/>
                      </a14:backgroundRemoval>
                    </a14:imgEffect>
                  </a14:imgLayer>
                </a14:imgProps>
              </a:ext>
            </a:extLst>
          </a:blip>
          <a:srcRect l="18714" t="74694" r="56286" b="6939"/>
          <a:stretch/>
        </p:blipFill>
        <p:spPr>
          <a:xfrm>
            <a:off x="4325233" y="1949051"/>
            <a:ext cx="578938" cy="297739"/>
          </a:xfrm>
          <a:prstGeom prst="rect">
            <a:avLst/>
          </a:prstGeom>
        </p:spPr>
      </p:pic>
      <p:pic>
        <p:nvPicPr>
          <p:cNvPr id="127" name="Picture 126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5102" b="71020" l="19429" r="43286">
                        <a14:foregroundMark x1="33286" y1="62449" x2="40857" y2="63061"/>
                      </a14:backgroundRemoval>
                    </a14:imgEffect>
                  </a14:imgLayer>
                </a14:imgProps>
              </a:ext>
            </a:extLst>
          </a:blip>
          <a:srcRect l="18595" t="54957" r="54977" b="26267"/>
          <a:stretch/>
        </p:blipFill>
        <p:spPr>
          <a:xfrm>
            <a:off x="4346272" y="4488513"/>
            <a:ext cx="623937" cy="310282"/>
          </a:xfrm>
          <a:prstGeom prst="rect">
            <a:avLst/>
          </a:prstGeom>
        </p:spPr>
      </p:pic>
      <p:pic>
        <p:nvPicPr>
          <p:cNvPr id="128" name="Picture 127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5102" b="71020" l="19429" r="43286">
                        <a14:foregroundMark x1="33286" y1="62449" x2="40857" y2="63061"/>
                      </a14:backgroundRemoval>
                    </a14:imgEffect>
                  </a14:imgLayer>
                </a14:imgProps>
              </a:ext>
            </a:extLst>
          </a:blip>
          <a:srcRect l="18595" t="54957" r="54977" b="26267"/>
          <a:stretch/>
        </p:blipFill>
        <p:spPr>
          <a:xfrm>
            <a:off x="7312633" y="3187538"/>
            <a:ext cx="623937" cy="310282"/>
          </a:xfrm>
          <a:prstGeom prst="rect">
            <a:avLst/>
          </a:prstGeom>
        </p:spPr>
      </p:pic>
      <p:sp>
        <p:nvSpPr>
          <p:cNvPr id="199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Put Many Together</a:t>
            </a:r>
          </a:p>
        </p:txBody>
      </p:sp>
      <p:sp>
        <p:nvSpPr>
          <p:cNvPr id="74" name="Rounded Rectangle 73"/>
          <p:cNvSpPr/>
          <p:nvPr/>
        </p:nvSpPr>
        <p:spPr bwMode="auto">
          <a:xfrm>
            <a:off x="778390" y="920162"/>
            <a:ext cx="1138379" cy="5175838"/>
          </a:xfrm>
          <a:prstGeom prst="round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75" name="Rounded Rectangle 74"/>
          <p:cNvSpPr/>
          <p:nvPr/>
        </p:nvSpPr>
        <p:spPr bwMode="auto">
          <a:xfrm>
            <a:off x="4086833" y="1682162"/>
            <a:ext cx="1138379" cy="3486738"/>
          </a:xfrm>
          <a:prstGeom prst="round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76" name="Rounded Rectangle 75"/>
          <p:cNvSpPr/>
          <p:nvPr/>
        </p:nvSpPr>
        <p:spPr bwMode="auto">
          <a:xfrm>
            <a:off x="7055411" y="2745144"/>
            <a:ext cx="1138379" cy="1315206"/>
          </a:xfrm>
          <a:prstGeom prst="round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cxnSp>
        <p:nvCxnSpPr>
          <p:cNvPr id="77" name="Straight Arrow Connector 76"/>
          <p:cNvCxnSpPr/>
          <p:nvPr/>
        </p:nvCxnSpPr>
        <p:spPr>
          <a:xfrm>
            <a:off x="2717800" y="3365500"/>
            <a:ext cx="685800" cy="0"/>
          </a:xfrm>
          <a:prstGeom prst="straightConnector1">
            <a:avLst/>
          </a:prstGeom>
          <a:ln w="47625" cmpd="sng">
            <a:solidFill>
              <a:schemeClr val="accent1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/>
          <p:nvPr/>
        </p:nvCxnSpPr>
        <p:spPr>
          <a:xfrm>
            <a:off x="5842000" y="3352800"/>
            <a:ext cx="685800" cy="0"/>
          </a:xfrm>
          <a:prstGeom prst="straightConnector1">
            <a:avLst/>
          </a:prstGeom>
          <a:ln w="47625" cmpd="sng">
            <a:solidFill>
              <a:schemeClr val="accent1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9" name="TextBox 78"/>
          <p:cNvSpPr txBox="1"/>
          <p:nvPr/>
        </p:nvSpPr>
        <p:spPr>
          <a:xfrm>
            <a:off x="386562" y="6206524"/>
            <a:ext cx="19595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Input Neurons</a:t>
            </a:r>
            <a:endParaRPr lang="en-US" b="1" dirty="0">
              <a:latin typeface="+mj-lt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3559215" y="6195808"/>
            <a:ext cx="2193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Hidden Neurons</a:t>
            </a:r>
            <a:endParaRPr lang="en-US" b="1" dirty="0">
              <a:latin typeface="+mj-lt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6527800" y="6229250"/>
            <a:ext cx="21872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Output Neurons</a:t>
            </a:r>
            <a:endParaRPr lang="en-US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943390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Oval 94"/>
          <p:cNvSpPr>
            <a:spLocks noChangeAspect="1"/>
          </p:cNvSpPr>
          <p:nvPr/>
        </p:nvSpPr>
        <p:spPr>
          <a:xfrm>
            <a:off x="6273261" y="3206356"/>
            <a:ext cx="203739" cy="203739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>
              <a:solidFill>
                <a:srgbClr val="000000"/>
              </a:solidFill>
              <a:latin typeface="Times"/>
              <a:cs typeface="Times"/>
            </a:endParaRPr>
          </a:p>
        </p:txBody>
      </p:sp>
      <p:grpSp>
        <p:nvGrpSpPr>
          <p:cNvPr id="97" name="Group 96"/>
          <p:cNvGrpSpPr/>
          <p:nvPr/>
        </p:nvGrpSpPr>
        <p:grpSpPr>
          <a:xfrm>
            <a:off x="2588335" y="1447800"/>
            <a:ext cx="203739" cy="839043"/>
            <a:chOff x="1844048" y="3634311"/>
            <a:chExt cx="137160" cy="564855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98" name="Oval 97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108" name="Oval 107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0" name="Group 109"/>
          <p:cNvGrpSpPr/>
          <p:nvPr/>
        </p:nvGrpSpPr>
        <p:grpSpPr>
          <a:xfrm>
            <a:off x="2588335" y="2401051"/>
            <a:ext cx="203739" cy="839043"/>
            <a:chOff x="1844048" y="3634311"/>
            <a:chExt cx="137160" cy="564855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111" name="Oval 110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112" name="Oval 111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4" name="Group 113"/>
          <p:cNvGrpSpPr/>
          <p:nvPr/>
        </p:nvGrpSpPr>
        <p:grpSpPr>
          <a:xfrm>
            <a:off x="2588335" y="3392494"/>
            <a:ext cx="203739" cy="839043"/>
            <a:chOff x="1844048" y="3634311"/>
            <a:chExt cx="137160" cy="564855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115" name="Oval 114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116" name="Oval 115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8" name="Group 117"/>
          <p:cNvGrpSpPr/>
          <p:nvPr/>
        </p:nvGrpSpPr>
        <p:grpSpPr>
          <a:xfrm>
            <a:off x="2588335" y="4806556"/>
            <a:ext cx="203739" cy="839043"/>
            <a:chOff x="1844048" y="3634311"/>
            <a:chExt cx="137160" cy="564855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119" name="Oval 118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120" name="Oval 119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6" name="Rounded Rectangle 35"/>
          <p:cNvSpPr/>
          <p:nvPr/>
        </p:nvSpPr>
        <p:spPr bwMode="auto">
          <a:xfrm>
            <a:off x="2286000" y="1219200"/>
            <a:ext cx="762000" cy="4724400"/>
          </a:xfrm>
          <a:prstGeom prst="round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37" name="Rounded Rectangle 36"/>
          <p:cNvSpPr/>
          <p:nvPr/>
        </p:nvSpPr>
        <p:spPr bwMode="auto">
          <a:xfrm>
            <a:off x="6019800" y="2895600"/>
            <a:ext cx="762000" cy="762000"/>
          </a:xfrm>
          <a:prstGeom prst="round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39" name="Rounded Rectangle 38"/>
          <p:cNvSpPr/>
          <p:nvPr/>
        </p:nvSpPr>
        <p:spPr bwMode="auto">
          <a:xfrm>
            <a:off x="4191000" y="1981200"/>
            <a:ext cx="762000" cy="3124200"/>
          </a:xfrm>
          <a:prstGeom prst="round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grpSp>
        <p:nvGrpSpPr>
          <p:cNvPr id="42" name="Group 41"/>
          <p:cNvGrpSpPr/>
          <p:nvPr/>
        </p:nvGrpSpPr>
        <p:grpSpPr>
          <a:xfrm>
            <a:off x="4495800" y="2170949"/>
            <a:ext cx="203739" cy="839043"/>
            <a:chOff x="1844048" y="3634311"/>
            <a:chExt cx="137160" cy="564855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43" name="Oval 42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44" name="Oval 43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4495800" y="3124200"/>
            <a:ext cx="203739" cy="839043"/>
            <a:chOff x="1844048" y="3634311"/>
            <a:chExt cx="137160" cy="564855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47" name="Oval 46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48" name="Oval 47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grpFill/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4495800" y="4115643"/>
            <a:ext cx="203739" cy="839043"/>
            <a:chOff x="1844048" y="3634311"/>
            <a:chExt cx="137160" cy="564855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51" name="Oval 50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52" name="Oval 51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9" name="TextBox 58"/>
          <p:cNvSpPr txBox="1"/>
          <p:nvPr/>
        </p:nvSpPr>
        <p:spPr>
          <a:xfrm rot="5400000">
            <a:off x="2570946" y="4247346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…</a:t>
            </a:r>
          </a:p>
        </p:txBody>
      </p:sp>
      <p:cxnSp>
        <p:nvCxnSpPr>
          <p:cNvPr id="70" name="Straight Arrow Connector 69"/>
          <p:cNvCxnSpPr/>
          <p:nvPr/>
        </p:nvCxnSpPr>
        <p:spPr>
          <a:xfrm>
            <a:off x="3276600" y="3352800"/>
            <a:ext cx="685800" cy="0"/>
          </a:xfrm>
          <a:prstGeom prst="straightConnector1">
            <a:avLst/>
          </a:prstGeom>
          <a:ln w="44450" cmpd="sng">
            <a:solidFill>
              <a:schemeClr val="accent1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>
            <a:off x="5105400" y="3276600"/>
            <a:ext cx="685800" cy="0"/>
          </a:xfrm>
          <a:prstGeom prst="straightConnector1">
            <a:avLst/>
          </a:prstGeom>
          <a:ln w="44450" cmpd="sng">
            <a:solidFill>
              <a:schemeClr val="accent1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6BCB35D2-BCF2-D048-AB36-2C45A1FB0415}"/>
              </a:ext>
            </a:extLst>
          </p:cNvPr>
          <p:cNvSpPr txBox="1"/>
          <p:nvPr/>
        </p:nvSpPr>
        <p:spPr>
          <a:xfrm>
            <a:off x="1889577" y="6019554"/>
            <a:ext cx="15279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Input Neurons</a:t>
            </a:r>
            <a:endParaRPr lang="en-US" b="1" dirty="0">
              <a:latin typeface="+mj-lt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D895E28-E626-A147-84DC-AB38179FC781}"/>
              </a:ext>
            </a:extLst>
          </p:cNvPr>
          <p:cNvSpPr txBox="1"/>
          <p:nvPr/>
        </p:nvSpPr>
        <p:spPr>
          <a:xfrm>
            <a:off x="3759668" y="6027003"/>
            <a:ext cx="17104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Hidden Neurons</a:t>
            </a:r>
            <a:endParaRPr lang="en-US" b="1" dirty="0">
              <a:latin typeface="+mj-lt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D40B055-5D6C-9440-8E63-F7B63D5EEFCD}"/>
              </a:ext>
            </a:extLst>
          </p:cNvPr>
          <p:cNvSpPr txBox="1"/>
          <p:nvPr/>
        </p:nvSpPr>
        <p:spPr>
          <a:xfrm>
            <a:off x="5624298" y="6027003"/>
            <a:ext cx="17054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Output Neurons</a:t>
            </a:r>
            <a:endParaRPr lang="en-US" b="1" dirty="0">
              <a:latin typeface="+mj-lt"/>
            </a:endParaRPr>
          </a:p>
        </p:txBody>
      </p:sp>
      <p:sp>
        <p:nvSpPr>
          <p:cNvPr id="60" name="Rectangle 2">
            <a:extLst>
              <a:ext uri="{FF2B5EF4-FFF2-40B4-BE49-F238E27FC236}">
                <a16:creationId xmlns:a16="http://schemas.microsoft.com/office/drawing/2014/main" id="{546875D0-588B-E54B-B92B-958047A9982A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Making a Prediction</a:t>
            </a:r>
          </a:p>
        </p:txBody>
      </p:sp>
    </p:spTree>
    <p:extLst>
      <p:ext uri="{BB962C8B-B14F-4D97-AF65-F5344CB8AC3E}">
        <p14:creationId xmlns:p14="http://schemas.microsoft.com/office/powerpoint/2010/main" val="146248160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Oval 94"/>
          <p:cNvSpPr>
            <a:spLocks noChangeAspect="1"/>
          </p:cNvSpPr>
          <p:nvPr/>
        </p:nvSpPr>
        <p:spPr>
          <a:xfrm>
            <a:off x="6273261" y="3206356"/>
            <a:ext cx="203739" cy="203739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>
              <a:solidFill>
                <a:srgbClr val="000000"/>
              </a:solidFill>
              <a:latin typeface="Times"/>
              <a:cs typeface="Times"/>
            </a:endParaRPr>
          </a:p>
        </p:txBody>
      </p:sp>
      <p:grpSp>
        <p:nvGrpSpPr>
          <p:cNvPr id="97" name="Group 96"/>
          <p:cNvGrpSpPr/>
          <p:nvPr/>
        </p:nvGrpSpPr>
        <p:grpSpPr>
          <a:xfrm>
            <a:off x="2588335" y="1447800"/>
            <a:ext cx="203739" cy="839043"/>
            <a:chOff x="1844048" y="3634311"/>
            <a:chExt cx="137160" cy="564855"/>
          </a:xfrm>
        </p:grpSpPr>
        <p:sp>
          <p:nvSpPr>
            <p:cNvPr id="98" name="Oval 97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108" name="Oval 107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0" name="Group 109"/>
          <p:cNvGrpSpPr/>
          <p:nvPr/>
        </p:nvGrpSpPr>
        <p:grpSpPr>
          <a:xfrm>
            <a:off x="2588335" y="2401051"/>
            <a:ext cx="203739" cy="839043"/>
            <a:chOff x="1844048" y="3634311"/>
            <a:chExt cx="137160" cy="564855"/>
          </a:xfrm>
        </p:grpSpPr>
        <p:sp>
          <p:nvSpPr>
            <p:cNvPr id="111" name="Oval 110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112" name="Oval 111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4" name="Group 113"/>
          <p:cNvGrpSpPr/>
          <p:nvPr/>
        </p:nvGrpSpPr>
        <p:grpSpPr>
          <a:xfrm>
            <a:off x="2588335" y="3392494"/>
            <a:ext cx="203739" cy="839043"/>
            <a:chOff x="1844048" y="3634311"/>
            <a:chExt cx="137160" cy="564855"/>
          </a:xfrm>
        </p:grpSpPr>
        <p:sp>
          <p:nvSpPr>
            <p:cNvPr id="115" name="Oval 114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116" name="Oval 115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8" name="Group 117"/>
          <p:cNvGrpSpPr/>
          <p:nvPr/>
        </p:nvGrpSpPr>
        <p:grpSpPr>
          <a:xfrm>
            <a:off x="2588335" y="4806556"/>
            <a:ext cx="203739" cy="839043"/>
            <a:chOff x="1844048" y="3634311"/>
            <a:chExt cx="137160" cy="564855"/>
          </a:xfrm>
        </p:grpSpPr>
        <p:sp>
          <p:nvSpPr>
            <p:cNvPr id="119" name="Oval 118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120" name="Oval 119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6" name="Rounded Rectangle 35"/>
          <p:cNvSpPr/>
          <p:nvPr/>
        </p:nvSpPr>
        <p:spPr bwMode="auto">
          <a:xfrm>
            <a:off x="2286000" y="1219200"/>
            <a:ext cx="762000" cy="4724400"/>
          </a:xfrm>
          <a:prstGeom prst="round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37" name="Rounded Rectangle 36"/>
          <p:cNvSpPr/>
          <p:nvPr/>
        </p:nvSpPr>
        <p:spPr bwMode="auto">
          <a:xfrm>
            <a:off x="6019800" y="2895600"/>
            <a:ext cx="762000" cy="762000"/>
          </a:xfrm>
          <a:prstGeom prst="round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39" name="Rounded Rectangle 38"/>
          <p:cNvSpPr/>
          <p:nvPr/>
        </p:nvSpPr>
        <p:spPr bwMode="auto">
          <a:xfrm>
            <a:off x="4191000" y="1981200"/>
            <a:ext cx="762000" cy="3124200"/>
          </a:xfrm>
          <a:prstGeom prst="round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grpSp>
        <p:nvGrpSpPr>
          <p:cNvPr id="42" name="Group 41"/>
          <p:cNvGrpSpPr/>
          <p:nvPr/>
        </p:nvGrpSpPr>
        <p:grpSpPr>
          <a:xfrm>
            <a:off x="4495800" y="2170949"/>
            <a:ext cx="203739" cy="839043"/>
            <a:chOff x="1844048" y="3634311"/>
            <a:chExt cx="137160" cy="564855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43" name="Oval 42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44" name="Oval 43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4495800" y="3124200"/>
            <a:ext cx="203739" cy="839043"/>
            <a:chOff x="1844048" y="3634311"/>
            <a:chExt cx="137160" cy="564855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47" name="Oval 46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48" name="Oval 47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grpFill/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4495800" y="4115643"/>
            <a:ext cx="203739" cy="839043"/>
            <a:chOff x="1844048" y="3634311"/>
            <a:chExt cx="137160" cy="564855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51" name="Oval 50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52" name="Oval 51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9" name="TextBox 58"/>
          <p:cNvSpPr txBox="1"/>
          <p:nvPr/>
        </p:nvSpPr>
        <p:spPr>
          <a:xfrm rot="5400000">
            <a:off x="2570946" y="4247346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…</a:t>
            </a:r>
          </a:p>
        </p:txBody>
      </p:sp>
      <p:pic>
        <p:nvPicPr>
          <p:cNvPr id="69" name="Picture 6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590800"/>
            <a:ext cx="1708150" cy="1727200"/>
          </a:xfrm>
          <a:prstGeom prst="rect">
            <a:avLst/>
          </a:prstGeom>
        </p:spPr>
      </p:pic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3EE824A4-BAD7-2D4F-9A36-487FA2B9ADB3}"/>
              </a:ext>
            </a:extLst>
          </p:cNvPr>
          <p:cNvCxnSpPr/>
          <p:nvPr/>
        </p:nvCxnSpPr>
        <p:spPr>
          <a:xfrm>
            <a:off x="3276600" y="3352800"/>
            <a:ext cx="685800" cy="0"/>
          </a:xfrm>
          <a:prstGeom prst="straightConnector1">
            <a:avLst/>
          </a:prstGeom>
          <a:ln w="44450" cmpd="sng">
            <a:solidFill>
              <a:schemeClr val="accent1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C1BB2B93-560F-ED41-B8F1-398011C84037}"/>
              </a:ext>
            </a:extLst>
          </p:cNvPr>
          <p:cNvCxnSpPr/>
          <p:nvPr/>
        </p:nvCxnSpPr>
        <p:spPr>
          <a:xfrm>
            <a:off x="5105400" y="3276600"/>
            <a:ext cx="685800" cy="0"/>
          </a:xfrm>
          <a:prstGeom prst="straightConnector1">
            <a:avLst/>
          </a:prstGeom>
          <a:ln w="44450" cmpd="sng">
            <a:solidFill>
              <a:schemeClr val="accent1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28E6774B-3CAB-BA4F-BC4B-026C28B696A5}"/>
              </a:ext>
            </a:extLst>
          </p:cNvPr>
          <p:cNvSpPr txBox="1"/>
          <p:nvPr/>
        </p:nvSpPr>
        <p:spPr>
          <a:xfrm>
            <a:off x="1889577" y="6019554"/>
            <a:ext cx="15279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Input Neurons</a:t>
            </a:r>
            <a:endParaRPr lang="en-US" b="1" dirty="0">
              <a:latin typeface="+mj-lt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F3CD67-38A8-0A40-9781-08F866BEDB3B}"/>
              </a:ext>
            </a:extLst>
          </p:cNvPr>
          <p:cNvSpPr txBox="1"/>
          <p:nvPr/>
        </p:nvSpPr>
        <p:spPr>
          <a:xfrm>
            <a:off x="3759668" y="6027003"/>
            <a:ext cx="17104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Hidden Neurons</a:t>
            </a:r>
            <a:endParaRPr lang="en-US" b="1" dirty="0">
              <a:latin typeface="+mj-lt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07D4269-A4C7-6A49-BFE6-6D5863420354}"/>
              </a:ext>
            </a:extLst>
          </p:cNvPr>
          <p:cNvSpPr txBox="1"/>
          <p:nvPr/>
        </p:nvSpPr>
        <p:spPr>
          <a:xfrm>
            <a:off x="5624298" y="6027003"/>
            <a:ext cx="17054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Output Neurons</a:t>
            </a:r>
            <a:endParaRPr lang="en-US" b="1" dirty="0">
              <a:latin typeface="+mj-lt"/>
            </a:endParaRPr>
          </a:p>
        </p:txBody>
      </p:sp>
      <p:sp>
        <p:nvSpPr>
          <p:cNvPr id="63" name="Rectangle 2">
            <a:extLst>
              <a:ext uri="{FF2B5EF4-FFF2-40B4-BE49-F238E27FC236}">
                <a16:creationId xmlns:a16="http://schemas.microsoft.com/office/drawing/2014/main" id="{8E56D5CF-CFF4-6643-BAE3-A2306E8F2745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Making a Prediction</a:t>
            </a:r>
          </a:p>
        </p:txBody>
      </p:sp>
    </p:spTree>
    <p:extLst>
      <p:ext uri="{BB962C8B-B14F-4D97-AF65-F5344CB8AC3E}">
        <p14:creationId xmlns:p14="http://schemas.microsoft.com/office/powerpoint/2010/main" val="197796170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Oval 94"/>
          <p:cNvSpPr>
            <a:spLocks noChangeAspect="1"/>
          </p:cNvSpPr>
          <p:nvPr/>
        </p:nvSpPr>
        <p:spPr>
          <a:xfrm>
            <a:off x="6273261" y="3206356"/>
            <a:ext cx="203739" cy="203739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>
              <a:solidFill>
                <a:srgbClr val="000000"/>
              </a:solidFill>
              <a:latin typeface="Times"/>
              <a:cs typeface="Times"/>
            </a:endParaRPr>
          </a:p>
        </p:txBody>
      </p:sp>
      <p:grpSp>
        <p:nvGrpSpPr>
          <p:cNvPr id="97" name="Group 96"/>
          <p:cNvGrpSpPr/>
          <p:nvPr/>
        </p:nvGrpSpPr>
        <p:grpSpPr>
          <a:xfrm>
            <a:off x="2588335" y="1447800"/>
            <a:ext cx="203739" cy="839043"/>
            <a:chOff x="1844048" y="3634311"/>
            <a:chExt cx="137160" cy="564855"/>
          </a:xfrm>
        </p:grpSpPr>
        <p:sp>
          <p:nvSpPr>
            <p:cNvPr id="98" name="Oval 97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108" name="Oval 107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0" name="Group 109"/>
          <p:cNvGrpSpPr/>
          <p:nvPr/>
        </p:nvGrpSpPr>
        <p:grpSpPr>
          <a:xfrm>
            <a:off x="2588335" y="2401051"/>
            <a:ext cx="203739" cy="839043"/>
            <a:chOff x="1844048" y="3634311"/>
            <a:chExt cx="137160" cy="564855"/>
          </a:xfrm>
        </p:grpSpPr>
        <p:sp>
          <p:nvSpPr>
            <p:cNvPr id="111" name="Oval 110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112" name="Oval 111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4" name="Group 113"/>
          <p:cNvGrpSpPr/>
          <p:nvPr/>
        </p:nvGrpSpPr>
        <p:grpSpPr>
          <a:xfrm>
            <a:off x="2588335" y="3392494"/>
            <a:ext cx="203739" cy="839043"/>
            <a:chOff x="1844048" y="3634311"/>
            <a:chExt cx="137160" cy="564855"/>
          </a:xfrm>
        </p:grpSpPr>
        <p:sp>
          <p:nvSpPr>
            <p:cNvPr id="115" name="Oval 114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116" name="Oval 115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8" name="Group 117"/>
          <p:cNvGrpSpPr/>
          <p:nvPr/>
        </p:nvGrpSpPr>
        <p:grpSpPr>
          <a:xfrm>
            <a:off x="2588335" y="4806556"/>
            <a:ext cx="203739" cy="839043"/>
            <a:chOff x="1844048" y="3634311"/>
            <a:chExt cx="137160" cy="564855"/>
          </a:xfrm>
        </p:grpSpPr>
        <p:sp>
          <p:nvSpPr>
            <p:cNvPr id="119" name="Oval 118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120" name="Oval 119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6" name="Rounded Rectangle 35"/>
          <p:cNvSpPr/>
          <p:nvPr/>
        </p:nvSpPr>
        <p:spPr bwMode="auto">
          <a:xfrm>
            <a:off x="2286000" y="1219200"/>
            <a:ext cx="762000" cy="4724400"/>
          </a:xfrm>
          <a:prstGeom prst="round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37" name="Rounded Rectangle 36"/>
          <p:cNvSpPr/>
          <p:nvPr/>
        </p:nvSpPr>
        <p:spPr bwMode="auto">
          <a:xfrm>
            <a:off x="6019800" y="2895600"/>
            <a:ext cx="762000" cy="762000"/>
          </a:xfrm>
          <a:prstGeom prst="round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39" name="Rounded Rectangle 38"/>
          <p:cNvSpPr/>
          <p:nvPr/>
        </p:nvSpPr>
        <p:spPr bwMode="auto">
          <a:xfrm>
            <a:off x="4191000" y="1981200"/>
            <a:ext cx="762000" cy="3124200"/>
          </a:xfrm>
          <a:prstGeom prst="round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grpSp>
        <p:nvGrpSpPr>
          <p:cNvPr id="42" name="Group 41"/>
          <p:cNvGrpSpPr/>
          <p:nvPr/>
        </p:nvGrpSpPr>
        <p:grpSpPr>
          <a:xfrm>
            <a:off x="4495800" y="2170949"/>
            <a:ext cx="203739" cy="839043"/>
            <a:chOff x="1844048" y="3634311"/>
            <a:chExt cx="137160" cy="564855"/>
          </a:xfrm>
          <a:solidFill>
            <a:schemeClr val="bg1"/>
          </a:solidFill>
        </p:grpSpPr>
        <p:sp>
          <p:nvSpPr>
            <p:cNvPr id="43" name="Oval 42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44" name="Oval 43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4495800" y="3124200"/>
            <a:ext cx="203739" cy="839043"/>
            <a:chOff x="1844048" y="3634311"/>
            <a:chExt cx="137160" cy="564855"/>
          </a:xfrm>
          <a:solidFill>
            <a:schemeClr val="bg1"/>
          </a:solidFill>
        </p:grpSpPr>
        <p:sp>
          <p:nvSpPr>
            <p:cNvPr id="47" name="Oval 46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48" name="Oval 47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grpFill/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4495800" y="4115643"/>
            <a:ext cx="203739" cy="839043"/>
            <a:chOff x="1844048" y="3634311"/>
            <a:chExt cx="137160" cy="564855"/>
          </a:xfrm>
          <a:solidFill>
            <a:schemeClr val="bg1"/>
          </a:solidFill>
        </p:grpSpPr>
        <p:sp>
          <p:nvSpPr>
            <p:cNvPr id="51" name="Oval 50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52" name="Oval 51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9" name="TextBox 58"/>
          <p:cNvSpPr txBox="1"/>
          <p:nvPr/>
        </p:nvSpPr>
        <p:spPr>
          <a:xfrm rot="5400000">
            <a:off x="2570946" y="4247346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…</a:t>
            </a:r>
          </a:p>
        </p:txBody>
      </p:sp>
      <p:pic>
        <p:nvPicPr>
          <p:cNvPr id="69" name="Picture 6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590800"/>
            <a:ext cx="1708150" cy="1727200"/>
          </a:xfrm>
          <a:prstGeom prst="rect">
            <a:avLst/>
          </a:prstGeom>
        </p:spPr>
      </p:pic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2530FD22-91DB-234F-869F-113F127E2A85}"/>
              </a:ext>
            </a:extLst>
          </p:cNvPr>
          <p:cNvCxnSpPr/>
          <p:nvPr/>
        </p:nvCxnSpPr>
        <p:spPr>
          <a:xfrm>
            <a:off x="3276600" y="3352800"/>
            <a:ext cx="685800" cy="0"/>
          </a:xfrm>
          <a:prstGeom prst="straightConnector1">
            <a:avLst/>
          </a:prstGeom>
          <a:ln w="44450" cmpd="sng">
            <a:solidFill>
              <a:schemeClr val="accent1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DA40D297-E351-E441-993B-5CBF18CE4FDE}"/>
              </a:ext>
            </a:extLst>
          </p:cNvPr>
          <p:cNvCxnSpPr/>
          <p:nvPr/>
        </p:nvCxnSpPr>
        <p:spPr>
          <a:xfrm>
            <a:off x="5105400" y="3276600"/>
            <a:ext cx="685800" cy="0"/>
          </a:xfrm>
          <a:prstGeom prst="straightConnector1">
            <a:avLst/>
          </a:prstGeom>
          <a:ln w="44450" cmpd="sng">
            <a:solidFill>
              <a:schemeClr val="accent1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BF921D4C-0755-2B41-9A7D-E31076341F25}"/>
              </a:ext>
            </a:extLst>
          </p:cNvPr>
          <p:cNvSpPr txBox="1"/>
          <p:nvPr/>
        </p:nvSpPr>
        <p:spPr>
          <a:xfrm>
            <a:off x="1889577" y="6019554"/>
            <a:ext cx="15279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Input Neurons</a:t>
            </a:r>
            <a:endParaRPr lang="en-US" b="1" dirty="0">
              <a:latin typeface="+mj-lt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16964E9-BCB5-6842-984B-05F9E8D071D3}"/>
              </a:ext>
            </a:extLst>
          </p:cNvPr>
          <p:cNvSpPr txBox="1"/>
          <p:nvPr/>
        </p:nvSpPr>
        <p:spPr>
          <a:xfrm>
            <a:off x="3759668" y="6027003"/>
            <a:ext cx="17104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Hidden Neurons</a:t>
            </a:r>
            <a:endParaRPr lang="en-US" b="1" dirty="0">
              <a:latin typeface="+mj-lt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FB2337EE-80F0-F549-B0CF-6C488F61EEAE}"/>
              </a:ext>
            </a:extLst>
          </p:cNvPr>
          <p:cNvSpPr txBox="1"/>
          <p:nvPr/>
        </p:nvSpPr>
        <p:spPr>
          <a:xfrm>
            <a:off x="5624298" y="6027003"/>
            <a:ext cx="17054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Output Neurons</a:t>
            </a:r>
            <a:endParaRPr lang="en-US" b="1" dirty="0">
              <a:latin typeface="+mj-lt"/>
            </a:endParaRPr>
          </a:p>
        </p:txBody>
      </p:sp>
      <p:sp>
        <p:nvSpPr>
          <p:cNvPr id="64" name="Rectangle 2">
            <a:extLst>
              <a:ext uri="{FF2B5EF4-FFF2-40B4-BE49-F238E27FC236}">
                <a16:creationId xmlns:a16="http://schemas.microsoft.com/office/drawing/2014/main" id="{04506BC5-A5ED-C64E-9E60-FA87685E6C26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Making a Prediction</a:t>
            </a:r>
          </a:p>
        </p:txBody>
      </p:sp>
    </p:spTree>
    <p:extLst>
      <p:ext uri="{BB962C8B-B14F-4D97-AF65-F5344CB8AC3E}">
        <p14:creationId xmlns:p14="http://schemas.microsoft.com/office/powerpoint/2010/main" val="55553718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Oval 94"/>
          <p:cNvSpPr>
            <a:spLocks noChangeAspect="1"/>
          </p:cNvSpPr>
          <p:nvPr/>
        </p:nvSpPr>
        <p:spPr>
          <a:xfrm>
            <a:off x="6273261" y="3206356"/>
            <a:ext cx="203739" cy="20373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>
              <a:solidFill>
                <a:srgbClr val="000000"/>
              </a:solidFill>
              <a:latin typeface="Times"/>
              <a:cs typeface="Times"/>
            </a:endParaRPr>
          </a:p>
        </p:txBody>
      </p:sp>
      <p:grpSp>
        <p:nvGrpSpPr>
          <p:cNvPr id="97" name="Group 96"/>
          <p:cNvGrpSpPr/>
          <p:nvPr/>
        </p:nvGrpSpPr>
        <p:grpSpPr>
          <a:xfrm>
            <a:off x="2588335" y="1447800"/>
            <a:ext cx="203739" cy="839043"/>
            <a:chOff x="1844048" y="3634311"/>
            <a:chExt cx="137160" cy="564855"/>
          </a:xfrm>
        </p:grpSpPr>
        <p:sp>
          <p:nvSpPr>
            <p:cNvPr id="98" name="Oval 97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108" name="Oval 107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0" name="Group 109"/>
          <p:cNvGrpSpPr/>
          <p:nvPr/>
        </p:nvGrpSpPr>
        <p:grpSpPr>
          <a:xfrm>
            <a:off x="2588335" y="2401051"/>
            <a:ext cx="203739" cy="839043"/>
            <a:chOff x="1844048" y="3634311"/>
            <a:chExt cx="137160" cy="564855"/>
          </a:xfrm>
        </p:grpSpPr>
        <p:sp>
          <p:nvSpPr>
            <p:cNvPr id="111" name="Oval 110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112" name="Oval 111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4" name="Group 113"/>
          <p:cNvGrpSpPr/>
          <p:nvPr/>
        </p:nvGrpSpPr>
        <p:grpSpPr>
          <a:xfrm>
            <a:off x="2588335" y="3392494"/>
            <a:ext cx="203739" cy="839043"/>
            <a:chOff x="1844048" y="3634311"/>
            <a:chExt cx="137160" cy="564855"/>
          </a:xfrm>
        </p:grpSpPr>
        <p:sp>
          <p:nvSpPr>
            <p:cNvPr id="115" name="Oval 114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116" name="Oval 115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8" name="Group 117"/>
          <p:cNvGrpSpPr/>
          <p:nvPr/>
        </p:nvGrpSpPr>
        <p:grpSpPr>
          <a:xfrm>
            <a:off x="2588335" y="4806556"/>
            <a:ext cx="203739" cy="839043"/>
            <a:chOff x="1844048" y="3634311"/>
            <a:chExt cx="137160" cy="564855"/>
          </a:xfrm>
        </p:grpSpPr>
        <p:sp>
          <p:nvSpPr>
            <p:cNvPr id="119" name="Oval 118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120" name="Oval 119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6" name="Rounded Rectangle 35"/>
          <p:cNvSpPr/>
          <p:nvPr/>
        </p:nvSpPr>
        <p:spPr bwMode="auto">
          <a:xfrm>
            <a:off x="2286000" y="1219200"/>
            <a:ext cx="762000" cy="4724400"/>
          </a:xfrm>
          <a:prstGeom prst="round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37" name="Rounded Rectangle 36"/>
          <p:cNvSpPr/>
          <p:nvPr/>
        </p:nvSpPr>
        <p:spPr bwMode="auto">
          <a:xfrm>
            <a:off x="6019800" y="2895600"/>
            <a:ext cx="762000" cy="762000"/>
          </a:xfrm>
          <a:prstGeom prst="round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39" name="Rounded Rectangle 38"/>
          <p:cNvSpPr/>
          <p:nvPr/>
        </p:nvSpPr>
        <p:spPr bwMode="auto">
          <a:xfrm>
            <a:off x="4191000" y="1981200"/>
            <a:ext cx="762000" cy="3124200"/>
          </a:xfrm>
          <a:prstGeom prst="round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grpSp>
        <p:nvGrpSpPr>
          <p:cNvPr id="42" name="Group 41"/>
          <p:cNvGrpSpPr/>
          <p:nvPr/>
        </p:nvGrpSpPr>
        <p:grpSpPr>
          <a:xfrm>
            <a:off x="4495800" y="2170949"/>
            <a:ext cx="203739" cy="839043"/>
            <a:chOff x="1844048" y="3634311"/>
            <a:chExt cx="137160" cy="564855"/>
          </a:xfrm>
          <a:solidFill>
            <a:schemeClr val="bg1"/>
          </a:solidFill>
        </p:grpSpPr>
        <p:sp>
          <p:nvSpPr>
            <p:cNvPr id="43" name="Oval 42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44" name="Oval 43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4495800" y="3124200"/>
            <a:ext cx="203739" cy="839043"/>
            <a:chOff x="1844048" y="3634311"/>
            <a:chExt cx="137160" cy="564855"/>
          </a:xfrm>
          <a:solidFill>
            <a:schemeClr val="bg1"/>
          </a:solidFill>
        </p:grpSpPr>
        <p:sp>
          <p:nvSpPr>
            <p:cNvPr id="47" name="Oval 46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48" name="Oval 47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grpFill/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4495800" y="4115643"/>
            <a:ext cx="203739" cy="839043"/>
            <a:chOff x="1844048" y="3634311"/>
            <a:chExt cx="137160" cy="564855"/>
          </a:xfrm>
          <a:solidFill>
            <a:schemeClr val="bg1"/>
          </a:solidFill>
        </p:grpSpPr>
        <p:sp>
          <p:nvSpPr>
            <p:cNvPr id="51" name="Oval 50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52" name="Oval 51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9" name="TextBox 58"/>
          <p:cNvSpPr txBox="1"/>
          <p:nvPr/>
        </p:nvSpPr>
        <p:spPr>
          <a:xfrm rot="5400000">
            <a:off x="2570946" y="4247346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…</a:t>
            </a:r>
          </a:p>
        </p:txBody>
      </p:sp>
      <p:pic>
        <p:nvPicPr>
          <p:cNvPr id="69" name="Picture 6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590800"/>
            <a:ext cx="1708150" cy="1727200"/>
          </a:xfrm>
          <a:prstGeom prst="rect">
            <a:avLst/>
          </a:prstGeom>
        </p:spPr>
      </p:pic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8459A038-28E5-8E4E-94F1-23AF90725A1E}"/>
              </a:ext>
            </a:extLst>
          </p:cNvPr>
          <p:cNvCxnSpPr/>
          <p:nvPr/>
        </p:nvCxnSpPr>
        <p:spPr>
          <a:xfrm>
            <a:off x="3276600" y="3352800"/>
            <a:ext cx="685800" cy="0"/>
          </a:xfrm>
          <a:prstGeom prst="straightConnector1">
            <a:avLst/>
          </a:prstGeom>
          <a:ln w="44450" cmpd="sng">
            <a:solidFill>
              <a:schemeClr val="accent1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1DFC2C6F-1857-594E-B7D9-265854E720BB}"/>
              </a:ext>
            </a:extLst>
          </p:cNvPr>
          <p:cNvCxnSpPr/>
          <p:nvPr/>
        </p:nvCxnSpPr>
        <p:spPr>
          <a:xfrm>
            <a:off x="5105400" y="3276600"/>
            <a:ext cx="685800" cy="0"/>
          </a:xfrm>
          <a:prstGeom prst="straightConnector1">
            <a:avLst/>
          </a:prstGeom>
          <a:ln w="44450" cmpd="sng">
            <a:solidFill>
              <a:schemeClr val="accent1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C70D23C8-8038-4843-B5DB-91E4444CB6B9}"/>
              </a:ext>
            </a:extLst>
          </p:cNvPr>
          <p:cNvSpPr txBox="1"/>
          <p:nvPr/>
        </p:nvSpPr>
        <p:spPr>
          <a:xfrm>
            <a:off x="1889577" y="6019554"/>
            <a:ext cx="15279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Input Neurons</a:t>
            </a:r>
            <a:endParaRPr lang="en-US" b="1" dirty="0">
              <a:latin typeface="+mj-lt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A9A9DF2A-665E-1D42-B220-E8DE492DEA25}"/>
              </a:ext>
            </a:extLst>
          </p:cNvPr>
          <p:cNvSpPr txBox="1"/>
          <p:nvPr/>
        </p:nvSpPr>
        <p:spPr>
          <a:xfrm>
            <a:off x="3759668" y="6027003"/>
            <a:ext cx="17104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Hidden Neurons</a:t>
            </a:r>
            <a:endParaRPr lang="en-US" b="1" dirty="0">
              <a:latin typeface="+mj-lt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065BA1C5-22E7-BB43-8A79-895BCCB61FBD}"/>
              </a:ext>
            </a:extLst>
          </p:cNvPr>
          <p:cNvSpPr txBox="1"/>
          <p:nvPr/>
        </p:nvSpPr>
        <p:spPr>
          <a:xfrm>
            <a:off x="5624298" y="6027003"/>
            <a:ext cx="17054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Output Neurons</a:t>
            </a:r>
            <a:endParaRPr lang="en-US" b="1" dirty="0">
              <a:latin typeface="+mj-lt"/>
            </a:endParaRPr>
          </a:p>
        </p:txBody>
      </p:sp>
      <p:sp>
        <p:nvSpPr>
          <p:cNvPr id="65" name="Rectangle 2">
            <a:extLst>
              <a:ext uri="{FF2B5EF4-FFF2-40B4-BE49-F238E27FC236}">
                <a16:creationId xmlns:a16="http://schemas.microsoft.com/office/drawing/2014/main" id="{CCB4E27E-760E-5A46-89E5-BF2503BD7948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Making a Prediction</a:t>
            </a:r>
          </a:p>
        </p:txBody>
      </p:sp>
      <p:sp>
        <p:nvSpPr>
          <p:cNvPr id="2" name="Oval Callout 1">
            <a:extLst>
              <a:ext uri="{FF2B5EF4-FFF2-40B4-BE49-F238E27FC236}">
                <a16:creationId xmlns:a16="http://schemas.microsoft.com/office/drawing/2014/main" id="{179D5115-A9F9-A54C-A0AB-33986183B282}"/>
              </a:ext>
            </a:extLst>
          </p:cNvPr>
          <p:cNvSpPr/>
          <p:nvPr/>
        </p:nvSpPr>
        <p:spPr>
          <a:xfrm>
            <a:off x="5791201" y="1032991"/>
            <a:ext cx="3207668" cy="1326185"/>
          </a:xfrm>
          <a:prstGeom prst="wedgeEllipseCallout">
            <a:avLst>
              <a:gd name="adj1" fmla="val -24905"/>
              <a:gd name="adj2" fmla="val 101900"/>
            </a:avLst>
          </a:prstGeom>
          <a:solidFill>
            <a:srgbClr val="FFFFFF"/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Chalkboard" charset="0"/>
                <a:cs typeface="Chalkboard" charset="0"/>
              </a:rPr>
              <a:t>I think that is a picture of a one!</a:t>
            </a:r>
          </a:p>
        </p:txBody>
      </p:sp>
    </p:spTree>
    <p:extLst>
      <p:ext uri="{BB962C8B-B14F-4D97-AF65-F5344CB8AC3E}">
        <p14:creationId xmlns:p14="http://schemas.microsoft.com/office/powerpoint/2010/main" val="1802004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15009"/>
            <a:ext cx="9144000" cy="492859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057400" y="6172200"/>
            <a:ext cx="5562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Arial" charset="0"/>
                <a:ea typeface="Arial" charset="0"/>
                <a:cs typeface="Arial" charset="0"/>
                <a:hlinkClick r:id="rId3"/>
              </a:rPr>
              <a:t>http://</a:t>
            </a:r>
            <a:r>
              <a:rPr lang="en-US" dirty="0" err="1">
                <a:latin typeface="Arial" charset="0"/>
                <a:ea typeface="Arial" charset="0"/>
                <a:cs typeface="Arial" charset="0"/>
                <a:hlinkClick r:id="rId3"/>
              </a:rPr>
              <a:t>scs.ryerson.ca</a:t>
            </a:r>
            <a:r>
              <a:rPr lang="en-US" dirty="0">
                <a:latin typeface="Arial" charset="0"/>
                <a:ea typeface="Arial" charset="0"/>
                <a:cs typeface="Arial" charset="0"/>
                <a:hlinkClick r:id="rId3"/>
              </a:rPr>
              <a:t>/~</a:t>
            </a:r>
            <a:r>
              <a:rPr lang="en-US" dirty="0" err="1">
                <a:latin typeface="Arial" charset="0"/>
                <a:ea typeface="Arial" charset="0"/>
                <a:cs typeface="Arial" charset="0"/>
                <a:hlinkClick r:id="rId3"/>
              </a:rPr>
              <a:t>aharley</a:t>
            </a:r>
            <a:r>
              <a:rPr lang="en-US" dirty="0">
                <a:latin typeface="Arial" charset="0"/>
                <a:ea typeface="Arial" charset="0"/>
                <a:cs typeface="Arial" charset="0"/>
                <a:hlinkClick r:id="rId3"/>
              </a:rPr>
              <a:t>/</a:t>
            </a:r>
            <a:r>
              <a:rPr lang="en-US" dirty="0" err="1">
                <a:latin typeface="Arial" charset="0"/>
                <a:ea typeface="Arial" charset="0"/>
                <a:cs typeface="Arial" charset="0"/>
                <a:hlinkClick r:id="rId3"/>
              </a:rPr>
              <a:t>vis</a:t>
            </a:r>
            <a:r>
              <a:rPr lang="en-US" dirty="0">
                <a:latin typeface="Arial" charset="0"/>
                <a:ea typeface="Arial" charset="0"/>
                <a:cs typeface="Arial" charset="0"/>
                <a:hlinkClick r:id="rId3"/>
              </a:rPr>
              <a:t>/</a:t>
            </a:r>
            <a:r>
              <a:rPr lang="en-US" dirty="0" err="1">
                <a:latin typeface="Arial" charset="0"/>
                <a:ea typeface="Arial" charset="0"/>
                <a:cs typeface="Arial" charset="0"/>
                <a:hlinkClick r:id="rId3"/>
              </a:rPr>
              <a:t>conv</a:t>
            </a:r>
            <a:r>
              <a:rPr lang="en-US" dirty="0">
                <a:latin typeface="Arial" charset="0"/>
                <a:ea typeface="Arial" charset="0"/>
                <a:cs typeface="Arial" charset="0"/>
                <a:hlinkClick r:id="rId3"/>
              </a:rPr>
              <a:t>/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CB1487A9-BA7B-A54E-8B5C-B62F382374DE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Demonstration</a:t>
            </a:r>
          </a:p>
        </p:txBody>
      </p:sp>
    </p:spTree>
    <p:extLst>
      <p:ext uri="{BB962C8B-B14F-4D97-AF65-F5344CB8AC3E}">
        <p14:creationId xmlns:p14="http://schemas.microsoft.com/office/powerpoint/2010/main" val="85132868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3851547" y="957996"/>
            <a:ext cx="3217191" cy="1790904"/>
            <a:chOff x="145290" y="1664708"/>
            <a:chExt cx="8234031" cy="4583612"/>
          </a:xfrm>
        </p:grpSpPr>
        <p:pic>
          <p:nvPicPr>
            <p:cNvPr id="5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5290" y="1664708"/>
              <a:ext cx="8234031" cy="45836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4" name="Freeform 13"/>
            <p:cNvSpPr/>
            <p:nvPr/>
          </p:nvSpPr>
          <p:spPr>
            <a:xfrm>
              <a:off x="2488938" y="4224250"/>
              <a:ext cx="185415" cy="669554"/>
            </a:xfrm>
            <a:custGeom>
              <a:avLst/>
              <a:gdLst>
                <a:gd name="connsiteX0" fmla="*/ 44832 w 340157"/>
                <a:gd name="connsiteY0" fmla="*/ 1196614 h 1228347"/>
                <a:gd name="connsiteX1" fmla="*/ 118664 w 340157"/>
                <a:gd name="connsiteY1" fmla="*/ 1152310 h 1228347"/>
                <a:gd name="connsiteX2" fmla="*/ 133430 w 340157"/>
                <a:gd name="connsiteY2" fmla="*/ 1108005 h 1228347"/>
                <a:gd name="connsiteX3" fmla="*/ 15300 w 340157"/>
                <a:gd name="connsiteY3" fmla="*/ 1137542 h 1228347"/>
                <a:gd name="connsiteX4" fmla="*/ 534 w 340157"/>
                <a:gd name="connsiteY4" fmla="*/ 1196614 h 1228347"/>
                <a:gd name="connsiteX5" fmla="*/ 30066 w 340157"/>
                <a:gd name="connsiteY5" fmla="*/ 1226151 h 1228347"/>
                <a:gd name="connsiteX6" fmla="*/ 74365 w 340157"/>
                <a:gd name="connsiteY6" fmla="*/ 1078469 h 1228347"/>
                <a:gd name="connsiteX7" fmla="*/ 89131 w 340157"/>
                <a:gd name="connsiteY7" fmla="*/ 1004627 h 1228347"/>
                <a:gd name="connsiteX8" fmla="*/ 103897 w 340157"/>
                <a:gd name="connsiteY8" fmla="*/ 842177 h 1228347"/>
                <a:gd name="connsiteX9" fmla="*/ 133430 w 340157"/>
                <a:gd name="connsiteY9" fmla="*/ 650190 h 1228347"/>
                <a:gd name="connsiteX10" fmla="*/ 148196 w 340157"/>
                <a:gd name="connsiteY10" fmla="*/ 576349 h 1228347"/>
                <a:gd name="connsiteX11" fmla="*/ 162962 w 340157"/>
                <a:gd name="connsiteY11" fmla="*/ 472971 h 1228347"/>
                <a:gd name="connsiteX12" fmla="*/ 177729 w 340157"/>
                <a:gd name="connsiteY12" fmla="*/ 428666 h 1228347"/>
                <a:gd name="connsiteX13" fmla="*/ 207261 w 340157"/>
                <a:gd name="connsiteY13" fmla="*/ 310520 h 1228347"/>
                <a:gd name="connsiteX14" fmla="*/ 236794 w 340157"/>
                <a:gd name="connsiteY14" fmla="*/ 162838 h 1228347"/>
                <a:gd name="connsiteX15" fmla="*/ 266326 w 340157"/>
                <a:gd name="connsiteY15" fmla="*/ 29924 h 1228347"/>
                <a:gd name="connsiteX16" fmla="*/ 236794 w 340157"/>
                <a:gd name="connsiteY16" fmla="*/ 387 h 1228347"/>
                <a:gd name="connsiteX17" fmla="*/ 148196 w 340157"/>
                <a:gd name="connsiteY17" fmla="*/ 44692 h 1228347"/>
                <a:gd name="connsiteX18" fmla="*/ 118664 w 340157"/>
                <a:gd name="connsiteY18" fmla="*/ 88997 h 1228347"/>
                <a:gd name="connsiteX19" fmla="*/ 74365 w 340157"/>
                <a:gd name="connsiteY19" fmla="*/ 118533 h 1228347"/>
                <a:gd name="connsiteX20" fmla="*/ 118664 w 340157"/>
                <a:gd name="connsiteY20" fmla="*/ 15156 h 1228347"/>
                <a:gd name="connsiteX21" fmla="*/ 251560 w 340157"/>
                <a:gd name="connsiteY21" fmla="*/ 44692 h 1228347"/>
                <a:gd name="connsiteX22" fmla="*/ 266326 w 340157"/>
                <a:gd name="connsiteY22" fmla="*/ 88997 h 1228347"/>
                <a:gd name="connsiteX23" fmla="*/ 325391 w 340157"/>
                <a:gd name="connsiteY23" fmla="*/ 177606 h 1228347"/>
                <a:gd name="connsiteX24" fmla="*/ 340157 w 340157"/>
                <a:gd name="connsiteY24" fmla="*/ 207143 h 1228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40157" h="1228347">
                  <a:moveTo>
                    <a:pt x="44832" y="1196614"/>
                  </a:moveTo>
                  <a:cubicBezTo>
                    <a:pt x="69443" y="1181846"/>
                    <a:pt x="98370" y="1172606"/>
                    <a:pt x="118664" y="1152310"/>
                  </a:cubicBezTo>
                  <a:cubicBezTo>
                    <a:pt x="129671" y="1141302"/>
                    <a:pt x="148840" y="1110207"/>
                    <a:pt x="133430" y="1108005"/>
                  </a:cubicBezTo>
                  <a:cubicBezTo>
                    <a:pt x="93249" y="1102264"/>
                    <a:pt x="54677" y="1127696"/>
                    <a:pt x="15300" y="1137542"/>
                  </a:cubicBezTo>
                  <a:cubicBezTo>
                    <a:pt x="10378" y="1157233"/>
                    <a:pt x="-2802" y="1176594"/>
                    <a:pt x="534" y="1196614"/>
                  </a:cubicBezTo>
                  <a:cubicBezTo>
                    <a:pt x="2823" y="1210347"/>
                    <a:pt x="20222" y="1235996"/>
                    <a:pt x="30066" y="1226151"/>
                  </a:cubicBezTo>
                  <a:cubicBezTo>
                    <a:pt x="40584" y="1215631"/>
                    <a:pt x="68629" y="1104285"/>
                    <a:pt x="74365" y="1078469"/>
                  </a:cubicBezTo>
                  <a:cubicBezTo>
                    <a:pt x="79809" y="1053965"/>
                    <a:pt x="84209" y="1029241"/>
                    <a:pt x="89131" y="1004627"/>
                  </a:cubicBezTo>
                  <a:cubicBezTo>
                    <a:pt x="94053" y="950477"/>
                    <a:pt x="97893" y="896218"/>
                    <a:pt x="103897" y="842177"/>
                  </a:cubicBezTo>
                  <a:cubicBezTo>
                    <a:pt x="108636" y="799520"/>
                    <a:pt x="125211" y="695402"/>
                    <a:pt x="133430" y="650190"/>
                  </a:cubicBezTo>
                  <a:cubicBezTo>
                    <a:pt x="137920" y="625494"/>
                    <a:pt x="144070" y="601109"/>
                    <a:pt x="148196" y="576349"/>
                  </a:cubicBezTo>
                  <a:cubicBezTo>
                    <a:pt x="153918" y="542013"/>
                    <a:pt x="156136" y="507104"/>
                    <a:pt x="162962" y="472971"/>
                  </a:cubicBezTo>
                  <a:cubicBezTo>
                    <a:pt x="166015" y="457706"/>
                    <a:pt x="173634" y="443685"/>
                    <a:pt x="177729" y="428666"/>
                  </a:cubicBezTo>
                  <a:cubicBezTo>
                    <a:pt x="188409" y="389502"/>
                    <a:pt x="200588" y="350562"/>
                    <a:pt x="207261" y="310520"/>
                  </a:cubicBezTo>
                  <a:cubicBezTo>
                    <a:pt x="236198" y="136874"/>
                    <a:pt x="207421" y="295031"/>
                    <a:pt x="236794" y="162838"/>
                  </a:cubicBezTo>
                  <a:cubicBezTo>
                    <a:pt x="274297" y="-5947"/>
                    <a:pt x="230306" y="174027"/>
                    <a:pt x="266326" y="29924"/>
                  </a:cubicBezTo>
                  <a:cubicBezTo>
                    <a:pt x="256482" y="20078"/>
                    <a:pt x="250446" y="3118"/>
                    <a:pt x="236794" y="387"/>
                  </a:cubicBezTo>
                  <a:cubicBezTo>
                    <a:pt x="213282" y="-4316"/>
                    <a:pt x="162548" y="35123"/>
                    <a:pt x="148196" y="44692"/>
                  </a:cubicBezTo>
                  <a:cubicBezTo>
                    <a:pt x="138352" y="59460"/>
                    <a:pt x="131213" y="76446"/>
                    <a:pt x="118664" y="88997"/>
                  </a:cubicBezTo>
                  <a:cubicBezTo>
                    <a:pt x="106115" y="101547"/>
                    <a:pt x="84209" y="133300"/>
                    <a:pt x="74365" y="118533"/>
                  </a:cubicBezTo>
                  <a:cubicBezTo>
                    <a:pt x="46370" y="76535"/>
                    <a:pt x="96615" y="37207"/>
                    <a:pt x="118664" y="15156"/>
                  </a:cubicBezTo>
                  <a:cubicBezTo>
                    <a:pt x="162963" y="25001"/>
                    <a:pt x="210972" y="24395"/>
                    <a:pt x="251560" y="44692"/>
                  </a:cubicBezTo>
                  <a:cubicBezTo>
                    <a:pt x="265483" y="51655"/>
                    <a:pt x="258767" y="75389"/>
                    <a:pt x="266326" y="88997"/>
                  </a:cubicBezTo>
                  <a:cubicBezTo>
                    <a:pt x="283563" y="120028"/>
                    <a:pt x="305703" y="148070"/>
                    <a:pt x="325391" y="177606"/>
                  </a:cubicBezTo>
                  <a:cubicBezTo>
                    <a:pt x="331496" y="186765"/>
                    <a:pt x="335235" y="197297"/>
                    <a:pt x="340157" y="207143"/>
                  </a:cubicBezTo>
                </a:path>
              </a:pathLst>
            </a:custGeom>
            <a:ln w="76200" cmpd="sng">
              <a:solidFill>
                <a:srgbClr val="660066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5" name="Freeform 14"/>
            <p:cNvSpPr/>
            <p:nvPr/>
          </p:nvSpPr>
          <p:spPr>
            <a:xfrm>
              <a:off x="1401202" y="3531665"/>
              <a:ext cx="749374" cy="692585"/>
            </a:xfrm>
            <a:custGeom>
              <a:avLst/>
              <a:gdLst>
                <a:gd name="connsiteX0" fmla="*/ 0 w 1374783"/>
                <a:gd name="connsiteY0" fmla="*/ 1270600 h 1270600"/>
                <a:gd name="connsiteX1" fmla="*/ 177195 w 1374783"/>
                <a:gd name="connsiteY1" fmla="*/ 1255831 h 1270600"/>
                <a:gd name="connsiteX2" fmla="*/ 221493 w 1374783"/>
                <a:gd name="connsiteY2" fmla="*/ 1226295 h 1270600"/>
                <a:gd name="connsiteX3" fmla="*/ 324857 w 1374783"/>
                <a:gd name="connsiteY3" fmla="*/ 1137686 h 1270600"/>
                <a:gd name="connsiteX4" fmla="*/ 354390 w 1374783"/>
                <a:gd name="connsiteY4" fmla="*/ 1093381 h 1270600"/>
                <a:gd name="connsiteX5" fmla="*/ 457753 w 1374783"/>
                <a:gd name="connsiteY5" fmla="*/ 1004771 h 1270600"/>
                <a:gd name="connsiteX6" fmla="*/ 575883 w 1374783"/>
                <a:gd name="connsiteY6" fmla="*/ 901394 h 1270600"/>
                <a:gd name="connsiteX7" fmla="*/ 634948 w 1374783"/>
                <a:gd name="connsiteY7" fmla="*/ 812784 h 1270600"/>
                <a:gd name="connsiteX8" fmla="*/ 664481 w 1374783"/>
                <a:gd name="connsiteY8" fmla="*/ 783248 h 1270600"/>
                <a:gd name="connsiteX9" fmla="*/ 694013 w 1374783"/>
                <a:gd name="connsiteY9" fmla="*/ 738943 h 1270600"/>
                <a:gd name="connsiteX10" fmla="*/ 767845 w 1374783"/>
                <a:gd name="connsiteY10" fmla="*/ 665102 h 1270600"/>
                <a:gd name="connsiteX11" fmla="*/ 797377 w 1374783"/>
                <a:gd name="connsiteY11" fmla="*/ 635565 h 1270600"/>
                <a:gd name="connsiteX12" fmla="*/ 856442 w 1374783"/>
                <a:gd name="connsiteY12" fmla="*/ 546956 h 1270600"/>
                <a:gd name="connsiteX13" fmla="*/ 885975 w 1374783"/>
                <a:gd name="connsiteY13" fmla="*/ 502651 h 1270600"/>
                <a:gd name="connsiteX14" fmla="*/ 930273 w 1374783"/>
                <a:gd name="connsiteY14" fmla="*/ 473115 h 1270600"/>
                <a:gd name="connsiteX15" fmla="*/ 1033637 w 1374783"/>
                <a:gd name="connsiteY15" fmla="*/ 325433 h 1270600"/>
                <a:gd name="connsiteX16" fmla="*/ 1077936 w 1374783"/>
                <a:gd name="connsiteY16" fmla="*/ 295896 h 1270600"/>
                <a:gd name="connsiteX17" fmla="*/ 1151767 w 1374783"/>
                <a:gd name="connsiteY17" fmla="*/ 281128 h 1270600"/>
                <a:gd name="connsiteX18" fmla="*/ 1181300 w 1374783"/>
                <a:gd name="connsiteY18" fmla="*/ 251591 h 1270600"/>
                <a:gd name="connsiteX19" fmla="*/ 1269897 w 1374783"/>
                <a:gd name="connsiteY19" fmla="*/ 222055 h 1270600"/>
                <a:gd name="connsiteX20" fmla="*/ 1299430 w 1374783"/>
                <a:gd name="connsiteY20" fmla="*/ 192518 h 1270600"/>
                <a:gd name="connsiteX21" fmla="*/ 1343728 w 1374783"/>
                <a:gd name="connsiteY21" fmla="*/ 162982 h 1270600"/>
                <a:gd name="connsiteX22" fmla="*/ 1314196 w 1374783"/>
                <a:gd name="connsiteY22" fmla="*/ 118677 h 1270600"/>
                <a:gd name="connsiteX23" fmla="*/ 1225598 w 1374783"/>
                <a:gd name="connsiteY23" fmla="*/ 103909 h 1270600"/>
                <a:gd name="connsiteX24" fmla="*/ 1166533 w 1374783"/>
                <a:gd name="connsiteY24" fmla="*/ 89141 h 1270600"/>
                <a:gd name="connsiteX25" fmla="*/ 1107468 w 1374783"/>
                <a:gd name="connsiteY25" fmla="*/ 30068 h 1270600"/>
                <a:gd name="connsiteX26" fmla="*/ 1077936 w 1374783"/>
                <a:gd name="connsiteY26" fmla="*/ 531 h 1270600"/>
                <a:gd name="connsiteX27" fmla="*/ 1166533 w 1374783"/>
                <a:gd name="connsiteY27" fmla="*/ 30068 h 1270600"/>
                <a:gd name="connsiteX28" fmla="*/ 1284663 w 1374783"/>
                <a:gd name="connsiteY28" fmla="*/ 118677 h 1270600"/>
                <a:gd name="connsiteX29" fmla="*/ 1328962 w 1374783"/>
                <a:gd name="connsiteY29" fmla="*/ 133445 h 1270600"/>
                <a:gd name="connsiteX30" fmla="*/ 1358495 w 1374783"/>
                <a:gd name="connsiteY30" fmla="*/ 458347 h 1270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374783" h="1270600">
                  <a:moveTo>
                    <a:pt x="0" y="1270600"/>
                  </a:moveTo>
                  <a:cubicBezTo>
                    <a:pt x="59065" y="1265677"/>
                    <a:pt x="119076" y="1267456"/>
                    <a:pt x="177195" y="1255831"/>
                  </a:cubicBezTo>
                  <a:cubicBezTo>
                    <a:pt x="194598" y="1252350"/>
                    <a:pt x="207052" y="1236611"/>
                    <a:pt x="221493" y="1226295"/>
                  </a:cubicBezTo>
                  <a:cubicBezTo>
                    <a:pt x="261749" y="1197537"/>
                    <a:pt x="293292" y="1175569"/>
                    <a:pt x="324857" y="1137686"/>
                  </a:cubicBezTo>
                  <a:cubicBezTo>
                    <a:pt x="336219" y="1124050"/>
                    <a:pt x="343029" y="1107017"/>
                    <a:pt x="354390" y="1093381"/>
                  </a:cubicBezTo>
                  <a:cubicBezTo>
                    <a:pt x="405130" y="1032485"/>
                    <a:pt x="394898" y="1060649"/>
                    <a:pt x="457753" y="1004771"/>
                  </a:cubicBezTo>
                  <a:cubicBezTo>
                    <a:pt x="587321" y="889584"/>
                    <a:pt x="480605" y="964922"/>
                    <a:pt x="575883" y="901394"/>
                  </a:cubicBezTo>
                  <a:cubicBezTo>
                    <a:pt x="595571" y="871857"/>
                    <a:pt x="609849" y="837886"/>
                    <a:pt x="634948" y="812784"/>
                  </a:cubicBezTo>
                  <a:cubicBezTo>
                    <a:pt x="644792" y="802939"/>
                    <a:pt x="655784" y="794120"/>
                    <a:pt x="664481" y="783248"/>
                  </a:cubicBezTo>
                  <a:cubicBezTo>
                    <a:pt x="675567" y="769388"/>
                    <a:pt x="682326" y="752301"/>
                    <a:pt x="694013" y="738943"/>
                  </a:cubicBezTo>
                  <a:cubicBezTo>
                    <a:pt x="716932" y="712747"/>
                    <a:pt x="743235" y="689716"/>
                    <a:pt x="767845" y="665102"/>
                  </a:cubicBezTo>
                  <a:cubicBezTo>
                    <a:pt x="777689" y="655256"/>
                    <a:pt x="791151" y="648018"/>
                    <a:pt x="797377" y="635565"/>
                  </a:cubicBezTo>
                  <a:cubicBezTo>
                    <a:pt x="856905" y="516496"/>
                    <a:pt x="796312" y="622129"/>
                    <a:pt x="856442" y="546956"/>
                  </a:cubicBezTo>
                  <a:cubicBezTo>
                    <a:pt x="867529" y="533096"/>
                    <a:pt x="873426" y="515202"/>
                    <a:pt x="885975" y="502651"/>
                  </a:cubicBezTo>
                  <a:cubicBezTo>
                    <a:pt x="898523" y="490101"/>
                    <a:pt x="915507" y="482960"/>
                    <a:pt x="930273" y="473115"/>
                  </a:cubicBezTo>
                  <a:cubicBezTo>
                    <a:pt x="939925" y="458635"/>
                    <a:pt x="1011768" y="347305"/>
                    <a:pt x="1033637" y="325433"/>
                  </a:cubicBezTo>
                  <a:cubicBezTo>
                    <a:pt x="1046186" y="312883"/>
                    <a:pt x="1061319" y="302128"/>
                    <a:pt x="1077936" y="295896"/>
                  </a:cubicBezTo>
                  <a:cubicBezTo>
                    <a:pt x="1101435" y="287082"/>
                    <a:pt x="1127157" y="286051"/>
                    <a:pt x="1151767" y="281128"/>
                  </a:cubicBezTo>
                  <a:cubicBezTo>
                    <a:pt x="1161611" y="271282"/>
                    <a:pt x="1168847" y="257818"/>
                    <a:pt x="1181300" y="251591"/>
                  </a:cubicBezTo>
                  <a:cubicBezTo>
                    <a:pt x="1209143" y="237668"/>
                    <a:pt x="1269897" y="222055"/>
                    <a:pt x="1269897" y="222055"/>
                  </a:cubicBezTo>
                  <a:cubicBezTo>
                    <a:pt x="1279741" y="212209"/>
                    <a:pt x="1288559" y="201216"/>
                    <a:pt x="1299430" y="192518"/>
                  </a:cubicBezTo>
                  <a:cubicBezTo>
                    <a:pt x="1313288" y="181430"/>
                    <a:pt x="1340248" y="180385"/>
                    <a:pt x="1343728" y="162982"/>
                  </a:cubicBezTo>
                  <a:cubicBezTo>
                    <a:pt x="1347208" y="145578"/>
                    <a:pt x="1330070" y="126615"/>
                    <a:pt x="1314196" y="118677"/>
                  </a:cubicBezTo>
                  <a:cubicBezTo>
                    <a:pt x="1287417" y="105286"/>
                    <a:pt x="1254957" y="109781"/>
                    <a:pt x="1225598" y="103909"/>
                  </a:cubicBezTo>
                  <a:cubicBezTo>
                    <a:pt x="1205698" y="99928"/>
                    <a:pt x="1186221" y="94064"/>
                    <a:pt x="1166533" y="89141"/>
                  </a:cubicBezTo>
                  <a:lnTo>
                    <a:pt x="1107468" y="30068"/>
                  </a:lnTo>
                  <a:cubicBezTo>
                    <a:pt x="1097624" y="20222"/>
                    <a:pt x="1064728" y="-3872"/>
                    <a:pt x="1077936" y="531"/>
                  </a:cubicBezTo>
                  <a:lnTo>
                    <a:pt x="1166533" y="30068"/>
                  </a:lnTo>
                  <a:cubicBezTo>
                    <a:pt x="1201514" y="65053"/>
                    <a:pt x="1234576" y="101980"/>
                    <a:pt x="1284663" y="118677"/>
                  </a:cubicBezTo>
                  <a:lnTo>
                    <a:pt x="1328962" y="133445"/>
                  </a:lnTo>
                  <a:cubicBezTo>
                    <a:pt x="1410373" y="255577"/>
                    <a:pt x="1358495" y="160001"/>
                    <a:pt x="1358495" y="458347"/>
                  </a:cubicBezTo>
                </a:path>
              </a:pathLst>
            </a:custGeom>
            <a:ln w="76200" cmpd="sng">
              <a:solidFill>
                <a:srgbClr val="660066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6" name="Freeform 15"/>
            <p:cNvSpPr/>
            <p:nvPr/>
          </p:nvSpPr>
          <p:spPr>
            <a:xfrm>
              <a:off x="1401202" y="2596100"/>
              <a:ext cx="676105" cy="394725"/>
            </a:xfrm>
            <a:custGeom>
              <a:avLst/>
              <a:gdLst>
                <a:gd name="connsiteX0" fmla="*/ 0 w 1240365"/>
                <a:gd name="connsiteY0" fmla="*/ 477 h 724152"/>
                <a:gd name="connsiteX1" fmla="*/ 73832 w 1240365"/>
                <a:gd name="connsiteY1" fmla="*/ 59550 h 724152"/>
                <a:gd name="connsiteX2" fmla="*/ 44299 w 1240365"/>
                <a:gd name="connsiteY2" fmla="*/ 477 h 724152"/>
                <a:gd name="connsiteX3" fmla="*/ 29533 w 1240365"/>
                <a:gd name="connsiteY3" fmla="*/ 44782 h 724152"/>
                <a:gd name="connsiteX4" fmla="*/ 73832 w 1240365"/>
                <a:gd name="connsiteY4" fmla="*/ 59550 h 724152"/>
                <a:gd name="connsiteX5" fmla="*/ 177195 w 1240365"/>
                <a:gd name="connsiteY5" fmla="*/ 89086 h 724152"/>
                <a:gd name="connsiteX6" fmla="*/ 221494 w 1240365"/>
                <a:gd name="connsiteY6" fmla="*/ 118623 h 724152"/>
                <a:gd name="connsiteX7" fmla="*/ 280559 w 1240365"/>
                <a:gd name="connsiteY7" fmla="*/ 162927 h 724152"/>
                <a:gd name="connsiteX8" fmla="*/ 324858 w 1240365"/>
                <a:gd name="connsiteY8" fmla="*/ 192464 h 724152"/>
                <a:gd name="connsiteX9" fmla="*/ 383923 w 1240365"/>
                <a:gd name="connsiteY9" fmla="*/ 236769 h 724152"/>
                <a:gd name="connsiteX10" fmla="*/ 502053 w 1240365"/>
                <a:gd name="connsiteY10" fmla="*/ 295842 h 724152"/>
                <a:gd name="connsiteX11" fmla="*/ 561118 w 1240365"/>
                <a:gd name="connsiteY11" fmla="*/ 340146 h 724152"/>
                <a:gd name="connsiteX12" fmla="*/ 605417 w 1240365"/>
                <a:gd name="connsiteY12" fmla="*/ 354915 h 724152"/>
                <a:gd name="connsiteX13" fmla="*/ 664482 w 1240365"/>
                <a:gd name="connsiteY13" fmla="*/ 384451 h 724152"/>
                <a:gd name="connsiteX14" fmla="*/ 797378 w 1240365"/>
                <a:gd name="connsiteY14" fmla="*/ 487829 h 724152"/>
                <a:gd name="connsiteX15" fmla="*/ 915508 w 1240365"/>
                <a:gd name="connsiteY15" fmla="*/ 532133 h 724152"/>
                <a:gd name="connsiteX16" fmla="*/ 959807 w 1240365"/>
                <a:gd name="connsiteY16" fmla="*/ 561670 h 724152"/>
                <a:gd name="connsiteX17" fmla="*/ 1033638 w 1240365"/>
                <a:gd name="connsiteY17" fmla="*/ 605975 h 724152"/>
                <a:gd name="connsiteX18" fmla="*/ 1077937 w 1240365"/>
                <a:gd name="connsiteY18" fmla="*/ 635511 h 724152"/>
                <a:gd name="connsiteX19" fmla="*/ 1122235 w 1240365"/>
                <a:gd name="connsiteY19" fmla="*/ 650279 h 724152"/>
                <a:gd name="connsiteX20" fmla="*/ 1225599 w 1240365"/>
                <a:gd name="connsiteY20" fmla="*/ 694584 h 724152"/>
                <a:gd name="connsiteX21" fmla="*/ 1240365 w 1240365"/>
                <a:gd name="connsiteY21" fmla="*/ 650279 h 724152"/>
                <a:gd name="connsiteX22" fmla="*/ 1225599 w 1240365"/>
                <a:gd name="connsiteY22" fmla="*/ 591206 h 724152"/>
                <a:gd name="connsiteX23" fmla="*/ 1196067 w 1240365"/>
                <a:gd name="connsiteY23" fmla="*/ 517365 h 724152"/>
                <a:gd name="connsiteX24" fmla="*/ 1181300 w 1240365"/>
                <a:gd name="connsiteY24" fmla="*/ 428756 h 724152"/>
                <a:gd name="connsiteX25" fmla="*/ 1196067 w 1240365"/>
                <a:gd name="connsiteY25" fmla="*/ 576438 h 724152"/>
                <a:gd name="connsiteX26" fmla="*/ 945040 w 1240365"/>
                <a:gd name="connsiteY26" fmla="*/ 694584 h 724152"/>
                <a:gd name="connsiteX27" fmla="*/ 871209 w 1240365"/>
                <a:gd name="connsiteY27" fmla="*/ 724120 h 724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240365" h="724152">
                  <a:moveTo>
                    <a:pt x="0" y="477"/>
                  </a:moveTo>
                  <a:cubicBezTo>
                    <a:pt x="24611" y="20168"/>
                    <a:pt x="42313" y="59550"/>
                    <a:pt x="73832" y="59550"/>
                  </a:cubicBezTo>
                  <a:cubicBezTo>
                    <a:pt x="95847" y="59550"/>
                    <a:pt x="65184" y="7439"/>
                    <a:pt x="44299" y="477"/>
                  </a:cubicBezTo>
                  <a:cubicBezTo>
                    <a:pt x="29531" y="-4446"/>
                    <a:pt x="34455" y="30014"/>
                    <a:pt x="29533" y="44782"/>
                  </a:cubicBezTo>
                  <a:cubicBezTo>
                    <a:pt x="44299" y="49705"/>
                    <a:pt x="58923" y="55077"/>
                    <a:pt x="73832" y="59550"/>
                  </a:cubicBezTo>
                  <a:cubicBezTo>
                    <a:pt x="108154" y="69848"/>
                    <a:pt x="143925" y="75776"/>
                    <a:pt x="177195" y="89086"/>
                  </a:cubicBezTo>
                  <a:cubicBezTo>
                    <a:pt x="193673" y="95678"/>
                    <a:pt x="207053" y="108306"/>
                    <a:pt x="221494" y="118623"/>
                  </a:cubicBezTo>
                  <a:cubicBezTo>
                    <a:pt x="241520" y="132929"/>
                    <a:pt x="260533" y="148621"/>
                    <a:pt x="280559" y="162927"/>
                  </a:cubicBezTo>
                  <a:cubicBezTo>
                    <a:pt x="295000" y="173244"/>
                    <a:pt x="310417" y="182147"/>
                    <a:pt x="324858" y="192464"/>
                  </a:cubicBezTo>
                  <a:cubicBezTo>
                    <a:pt x="344884" y="206771"/>
                    <a:pt x="362665" y="224367"/>
                    <a:pt x="383923" y="236769"/>
                  </a:cubicBezTo>
                  <a:cubicBezTo>
                    <a:pt x="421950" y="258955"/>
                    <a:pt x="466834" y="269425"/>
                    <a:pt x="502053" y="295842"/>
                  </a:cubicBezTo>
                  <a:cubicBezTo>
                    <a:pt x="521741" y="310610"/>
                    <a:pt x="539750" y="327934"/>
                    <a:pt x="561118" y="340146"/>
                  </a:cubicBezTo>
                  <a:cubicBezTo>
                    <a:pt x="574632" y="347869"/>
                    <a:pt x="591110" y="348783"/>
                    <a:pt x="605417" y="354915"/>
                  </a:cubicBezTo>
                  <a:cubicBezTo>
                    <a:pt x="625649" y="363587"/>
                    <a:pt x="644794" y="374606"/>
                    <a:pt x="664482" y="384451"/>
                  </a:cubicBezTo>
                  <a:cubicBezTo>
                    <a:pt x="702703" y="422678"/>
                    <a:pt x="744389" y="470164"/>
                    <a:pt x="797378" y="487829"/>
                  </a:cubicBezTo>
                  <a:cubicBezTo>
                    <a:pt x="835718" y="500610"/>
                    <a:pt x="880195" y="514474"/>
                    <a:pt x="915508" y="532133"/>
                  </a:cubicBezTo>
                  <a:cubicBezTo>
                    <a:pt x="931382" y="540071"/>
                    <a:pt x="944758" y="552263"/>
                    <a:pt x="959807" y="561670"/>
                  </a:cubicBezTo>
                  <a:cubicBezTo>
                    <a:pt x="984145" y="576883"/>
                    <a:pt x="1009300" y="590762"/>
                    <a:pt x="1033638" y="605975"/>
                  </a:cubicBezTo>
                  <a:cubicBezTo>
                    <a:pt x="1048687" y="615382"/>
                    <a:pt x="1062064" y="627573"/>
                    <a:pt x="1077937" y="635511"/>
                  </a:cubicBezTo>
                  <a:cubicBezTo>
                    <a:pt x="1091858" y="642473"/>
                    <a:pt x="1107469" y="645356"/>
                    <a:pt x="1122235" y="650279"/>
                  </a:cubicBezTo>
                  <a:cubicBezTo>
                    <a:pt x="1142768" y="663970"/>
                    <a:pt x="1195801" y="706505"/>
                    <a:pt x="1225599" y="694584"/>
                  </a:cubicBezTo>
                  <a:cubicBezTo>
                    <a:pt x="1240052" y="688802"/>
                    <a:pt x="1235443" y="665047"/>
                    <a:pt x="1240365" y="650279"/>
                  </a:cubicBezTo>
                  <a:cubicBezTo>
                    <a:pt x="1235443" y="630588"/>
                    <a:pt x="1232017" y="610462"/>
                    <a:pt x="1225599" y="591206"/>
                  </a:cubicBezTo>
                  <a:cubicBezTo>
                    <a:pt x="1217217" y="566057"/>
                    <a:pt x="1203041" y="542940"/>
                    <a:pt x="1196067" y="517365"/>
                  </a:cubicBezTo>
                  <a:cubicBezTo>
                    <a:pt x="1188189" y="488476"/>
                    <a:pt x="1181300" y="398812"/>
                    <a:pt x="1181300" y="428756"/>
                  </a:cubicBezTo>
                  <a:cubicBezTo>
                    <a:pt x="1181300" y="478229"/>
                    <a:pt x="1191145" y="527211"/>
                    <a:pt x="1196067" y="576438"/>
                  </a:cubicBezTo>
                  <a:cubicBezTo>
                    <a:pt x="1168615" y="768621"/>
                    <a:pt x="1219503" y="653410"/>
                    <a:pt x="945040" y="694584"/>
                  </a:cubicBezTo>
                  <a:cubicBezTo>
                    <a:pt x="733482" y="726321"/>
                    <a:pt x="941100" y="724120"/>
                    <a:pt x="871209" y="724120"/>
                  </a:cubicBezTo>
                </a:path>
              </a:pathLst>
            </a:custGeom>
            <a:ln w="76200" cmpd="sng">
              <a:solidFill>
                <a:srgbClr val="660066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7" name="Freeform 16"/>
            <p:cNvSpPr/>
            <p:nvPr/>
          </p:nvSpPr>
          <p:spPr>
            <a:xfrm>
              <a:off x="3095839" y="1933660"/>
              <a:ext cx="526404" cy="859803"/>
            </a:xfrm>
            <a:custGeom>
              <a:avLst/>
              <a:gdLst>
                <a:gd name="connsiteX0" fmla="*/ 518571 w 518571"/>
                <a:gd name="connsiteY0" fmla="*/ 0 h 665345"/>
                <a:gd name="connsiteX1" fmla="*/ 459506 w 518571"/>
                <a:gd name="connsiteY1" fmla="*/ 88609 h 665345"/>
                <a:gd name="connsiteX2" fmla="*/ 370909 w 518571"/>
                <a:gd name="connsiteY2" fmla="*/ 191987 h 665345"/>
                <a:gd name="connsiteX3" fmla="*/ 311844 w 518571"/>
                <a:gd name="connsiteY3" fmla="*/ 310133 h 665345"/>
                <a:gd name="connsiteX4" fmla="*/ 282311 w 518571"/>
                <a:gd name="connsiteY4" fmla="*/ 369206 h 665345"/>
                <a:gd name="connsiteX5" fmla="*/ 252779 w 518571"/>
                <a:gd name="connsiteY5" fmla="*/ 457815 h 665345"/>
                <a:gd name="connsiteX6" fmla="*/ 238013 w 518571"/>
                <a:gd name="connsiteY6" fmla="*/ 516888 h 665345"/>
                <a:gd name="connsiteX7" fmla="*/ 208480 w 518571"/>
                <a:gd name="connsiteY7" fmla="*/ 561193 h 665345"/>
                <a:gd name="connsiteX8" fmla="*/ 193714 w 518571"/>
                <a:gd name="connsiteY8" fmla="*/ 635034 h 665345"/>
                <a:gd name="connsiteX9" fmla="*/ 164181 w 518571"/>
                <a:gd name="connsiteY9" fmla="*/ 664570 h 665345"/>
                <a:gd name="connsiteX10" fmla="*/ 119883 w 518571"/>
                <a:gd name="connsiteY10" fmla="*/ 605497 h 665345"/>
                <a:gd name="connsiteX11" fmla="*/ 46051 w 518571"/>
                <a:gd name="connsiteY11" fmla="*/ 516888 h 665345"/>
                <a:gd name="connsiteX12" fmla="*/ 16519 w 518571"/>
                <a:gd name="connsiteY12" fmla="*/ 457815 h 665345"/>
                <a:gd name="connsiteX13" fmla="*/ 1753 w 518571"/>
                <a:gd name="connsiteY13" fmla="*/ 413510 h 665345"/>
                <a:gd name="connsiteX14" fmla="*/ 31285 w 518571"/>
                <a:gd name="connsiteY14" fmla="*/ 487352 h 665345"/>
                <a:gd name="connsiteX15" fmla="*/ 75584 w 518571"/>
                <a:gd name="connsiteY15" fmla="*/ 575961 h 665345"/>
                <a:gd name="connsiteX16" fmla="*/ 119883 w 518571"/>
                <a:gd name="connsiteY16" fmla="*/ 605497 h 665345"/>
                <a:gd name="connsiteX17" fmla="*/ 178948 w 518571"/>
                <a:gd name="connsiteY17" fmla="*/ 664570 h 665345"/>
                <a:gd name="connsiteX18" fmla="*/ 267545 w 518571"/>
                <a:gd name="connsiteY18" fmla="*/ 605497 h 665345"/>
                <a:gd name="connsiteX19" fmla="*/ 356143 w 518571"/>
                <a:gd name="connsiteY19" fmla="*/ 561193 h 665345"/>
                <a:gd name="connsiteX20" fmla="*/ 444740 w 518571"/>
                <a:gd name="connsiteY20" fmla="*/ 561193 h 665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18571" h="665345">
                  <a:moveTo>
                    <a:pt x="518571" y="0"/>
                  </a:moveTo>
                  <a:cubicBezTo>
                    <a:pt x="498883" y="29536"/>
                    <a:pt x="480802" y="60210"/>
                    <a:pt x="459506" y="88609"/>
                  </a:cubicBezTo>
                  <a:cubicBezTo>
                    <a:pt x="386956" y="185356"/>
                    <a:pt x="485606" y="5580"/>
                    <a:pt x="370909" y="191987"/>
                  </a:cubicBezTo>
                  <a:cubicBezTo>
                    <a:pt x="347836" y="229486"/>
                    <a:pt x="331532" y="270751"/>
                    <a:pt x="311844" y="310133"/>
                  </a:cubicBezTo>
                  <a:cubicBezTo>
                    <a:pt x="302000" y="329824"/>
                    <a:pt x="289272" y="348321"/>
                    <a:pt x="282311" y="369206"/>
                  </a:cubicBezTo>
                  <a:cubicBezTo>
                    <a:pt x="272467" y="398742"/>
                    <a:pt x="260329" y="427611"/>
                    <a:pt x="252779" y="457815"/>
                  </a:cubicBezTo>
                  <a:cubicBezTo>
                    <a:pt x="247857" y="477506"/>
                    <a:pt x="246007" y="498232"/>
                    <a:pt x="238013" y="516888"/>
                  </a:cubicBezTo>
                  <a:cubicBezTo>
                    <a:pt x="231022" y="533202"/>
                    <a:pt x="218324" y="546425"/>
                    <a:pt x="208480" y="561193"/>
                  </a:cubicBezTo>
                  <a:cubicBezTo>
                    <a:pt x="203558" y="585807"/>
                    <a:pt x="203601" y="611962"/>
                    <a:pt x="193714" y="635034"/>
                  </a:cubicBezTo>
                  <a:cubicBezTo>
                    <a:pt x="188230" y="647831"/>
                    <a:pt x="177108" y="669741"/>
                    <a:pt x="164181" y="664570"/>
                  </a:cubicBezTo>
                  <a:cubicBezTo>
                    <a:pt x="141329" y="655428"/>
                    <a:pt x="135638" y="624406"/>
                    <a:pt x="119883" y="605497"/>
                  </a:cubicBezTo>
                  <a:cubicBezTo>
                    <a:pt x="69332" y="544828"/>
                    <a:pt x="105093" y="611368"/>
                    <a:pt x="46051" y="516888"/>
                  </a:cubicBezTo>
                  <a:cubicBezTo>
                    <a:pt x="34384" y="498219"/>
                    <a:pt x="25190" y="478050"/>
                    <a:pt x="16519" y="457815"/>
                  </a:cubicBezTo>
                  <a:cubicBezTo>
                    <a:pt x="10388" y="443506"/>
                    <a:pt x="-5208" y="399586"/>
                    <a:pt x="1753" y="413510"/>
                  </a:cubicBezTo>
                  <a:cubicBezTo>
                    <a:pt x="13607" y="437222"/>
                    <a:pt x="21978" y="462530"/>
                    <a:pt x="31285" y="487352"/>
                  </a:cubicBezTo>
                  <a:cubicBezTo>
                    <a:pt x="45696" y="525787"/>
                    <a:pt x="44220" y="544594"/>
                    <a:pt x="75584" y="575961"/>
                  </a:cubicBezTo>
                  <a:cubicBezTo>
                    <a:pt x="88133" y="588511"/>
                    <a:pt x="106409" y="593946"/>
                    <a:pt x="119883" y="605497"/>
                  </a:cubicBezTo>
                  <a:cubicBezTo>
                    <a:pt x="141024" y="623620"/>
                    <a:pt x="178948" y="664570"/>
                    <a:pt x="178948" y="664570"/>
                  </a:cubicBezTo>
                  <a:cubicBezTo>
                    <a:pt x="262921" y="580586"/>
                    <a:pt x="182066" y="648242"/>
                    <a:pt x="267545" y="605497"/>
                  </a:cubicBezTo>
                  <a:cubicBezTo>
                    <a:pt x="309497" y="584518"/>
                    <a:pt x="308424" y="566496"/>
                    <a:pt x="356143" y="561193"/>
                  </a:cubicBezTo>
                  <a:cubicBezTo>
                    <a:pt x="385495" y="557931"/>
                    <a:pt x="415208" y="561193"/>
                    <a:pt x="444740" y="561193"/>
                  </a:cubicBezTo>
                </a:path>
              </a:pathLst>
            </a:custGeom>
            <a:ln w="76200" cmpd="sng">
              <a:solidFill>
                <a:srgbClr val="660066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" name="Oval 1"/>
            <p:cNvSpPr/>
            <p:nvPr/>
          </p:nvSpPr>
          <p:spPr>
            <a:xfrm>
              <a:off x="2337746" y="3069896"/>
              <a:ext cx="758093" cy="758093"/>
            </a:xfrm>
            <a:prstGeom prst="ellipse">
              <a:avLst/>
            </a:prstGeom>
            <a:solidFill>
              <a:srgbClr val="660066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 8"/>
            <p:cNvSpPr/>
            <p:nvPr/>
          </p:nvSpPr>
          <p:spPr>
            <a:xfrm rot="16766304">
              <a:off x="3485916" y="3620699"/>
              <a:ext cx="1089525" cy="1781500"/>
            </a:xfrm>
            <a:custGeom>
              <a:avLst/>
              <a:gdLst>
                <a:gd name="connsiteX0" fmla="*/ 518571 w 518571"/>
                <a:gd name="connsiteY0" fmla="*/ 0 h 665345"/>
                <a:gd name="connsiteX1" fmla="*/ 459506 w 518571"/>
                <a:gd name="connsiteY1" fmla="*/ 88609 h 665345"/>
                <a:gd name="connsiteX2" fmla="*/ 370909 w 518571"/>
                <a:gd name="connsiteY2" fmla="*/ 191987 h 665345"/>
                <a:gd name="connsiteX3" fmla="*/ 311844 w 518571"/>
                <a:gd name="connsiteY3" fmla="*/ 310133 h 665345"/>
                <a:gd name="connsiteX4" fmla="*/ 282311 w 518571"/>
                <a:gd name="connsiteY4" fmla="*/ 369206 h 665345"/>
                <a:gd name="connsiteX5" fmla="*/ 252779 w 518571"/>
                <a:gd name="connsiteY5" fmla="*/ 457815 h 665345"/>
                <a:gd name="connsiteX6" fmla="*/ 238013 w 518571"/>
                <a:gd name="connsiteY6" fmla="*/ 516888 h 665345"/>
                <a:gd name="connsiteX7" fmla="*/ 208480 w 518571"/>
                <a:gd name="connsiteY7" fmla="*/ 561193 h 665345"/>
                <a:gd name="connsiteX8" fmla="*/ 193714 w 518571"/>
                <a:gd name="connsiteY8" fmla="*/ 635034 h 665345"/>
                <a:gd name="connsiteX9" fmla="*/ 164181 w 518571"/>
                <a:gd name="connsiteY9" fmla="*/ 664570 h 665345"/>
                <a:gd name="connsiteX10" fmla="*/ 119883 w 518571"/>
                <a:gd name="connsiteY10" fmla="*/ 605497 h 665345"/>
                <a:gd name="connsiteX11" fmla="*/ 46051 w 518571"/>
                <a:gd name="connsiteY11" fmla="*/ 516888 h 665345"/>
                <a:gd name="connsiteX12" fmla="*/ 16519 w 518571"/>
                <a:gd name="connsiteY12" fmla="*/ 457815 h 665345"/>
                <a:gd name="connsiteX13" fmla="*/ 1753 w 518571"/>
                <a:gd name="connsiteY13" fmla="*/ 413510 h 665345"/>
                <a:gd name="connsiteX14" fmla="*/ 31285 w 518571"/>
                <a:gd name="connsiteY14" fmla="*/ 487352 h 665345"/>
                <a:gd name="connsiteX15" fmla="*/ 75584 w 518571"/>
                <a:gd name="connsiteY15" fmla="*/ 575961 h 665345"/>
                <a:gd name="connsiteX16" fmla="*/ 119883 w 518571"/>
                <a:gd name="connsiteY16" fmla="*/ 605497 h 665345"/>
                <a:gd name="connsiteX17" fmla="*/ 178948 w 518571"/>
                <a:gd name="connsiteY17" fmla="*/ 664570 h 665345"/>
                <a:gd name="connsiteX18" fmla="*/ 267545 w 518571"/>
                <a:gd name="connsiteY18" fmla="*/ 605497 h 665345"/>
                <a:gd name="connsiteX19" fmla="*/ 356143 w 518571"/>
                <a:gd name="connsiteY19" fmla="*/ 561193 h 665345"/>
                <a:gd name="connsiteX20" fmla="*/ 444740 w 518571"/>
                <a:gd name="connsiteY20" fmla="*/ 561193 h 665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18571" h="665345">
                  <a:moveTo>
                    <a:pt x="518571" y="0"/>
                  </a:moveTo>
                  <a:cubicBezTo>
                    <a:pt x="498883" y="29536"/>
                    <a:pt x="480802" y="60210"/>
                    <a:pt x="459506" y="88609"/>
                  </a:cubicBezTo>
                  <a:cubicBezTo>
                    <a:pt x="386956" y="185356"/>
                    <a:pt x="485606" y="5580"/>
                    <a:pt x="370909" y="191987"/>
                  </a:cubicBezTo>
                  <a:cubicBezTo>
                    <a:pt x="347836" y="229486"/>
                    <a:pt x="331532" y="270751"/>
                    <a:pt x="311844" y="310133"/>
                  </a:cubicBezTo>
                  <a:cubicBezTo>
                    <a:pt x="302000" y="329824"/>
                    <a:pt x="289272" y="348321"/>
                    <a:pt x="282311" y="369206"/>
                  </a:cubicBezTo>
                  <a:cubicBezTo>
                    <a:pt x="272467" y="398742"/>
                    <a:pt x="260329" y="427611"/>
                    <a:pt x="252779" y="457815"/>
                  </a:cubicBezTo>
                  <a:cubicBezTo>
                    <a:pt x="247857" y="477506"/>
                    <a:pt x="246007" y="498232"/>
                    <a:pt x="238013" y="516888"/>
                  </a:cubicBezTo>
                  <a:cubicBezTo>
                    <a:pt x="231022" y="533202"/>
                    <a:pt x="218324" y="546425"/>
                    <a:pt x="208480" y="561193"/>
                  </a:cubicBezTo>
                  <a:cubicBezTo>
                    <a:pt x="203558" y="585807"/>
                    <a:pt x="203601" y="611962"/>
                    <a:pt x="193714" y="635034"/>
                  </a:cubicBezTo>
                  <a:cubicBezTo>
                    <a:pt x="188230" y="647831"/>
                    <a:pt x="177108" y="669741"/>
                    <a:pt x="164181" y="664570"/>
                  </a:cubicBezTo>
                  <a:cubicBezTo>
                    <a:pt x="141329" y="655428"/>
                    <a:pt x="135638" y="624406"/>
                    <a:pt x="119883" y="605497"/>
                  </a:cubicBezTo>
                  <a:cubicBezTo>
                    <a:pt x="69332" y="544828"/>
                    <a:pt x="105093" y="611368"/>
                    <a:pt x="46051" y="516888"/>
                  </a:cubicBezTo>
                  <a:cubicBezTo>
                    <a:pt x="34384" y="498219"/>
                    <a:pt x="25190" y="478050"/>
                    <a:pt x="16519" y="457815"/>
                  </a:cubicBezTo>
                  <a:cubicBezTo>
                    <a:pt x="10388" y="443506"/>
                    <a:pt x="-5208" y="399586"/>
                    <a:pt x="1753" y="413510"/>
                  </a:cubicBezTo>
                  <a:cubicBezTo>
                    <a:pt x="13607" y="437222"/>
                    <a:pt x="21978" y="462530"/>
                    <a:pt x="31285" y="487352"/>
                  </a:cubicBezTo>
                  <a:cubicBezTo>
                    <a:pt x="45696" y="525787"/>
                    <a:pt x="44220" y="544594"/>
                    <a:pt x="75584" y="575961"/>
                  </a:cubicBezTo>
                  <a:cubicBezTo>
                    <a:pt x="88133" y="588511"/>
                    <a:pt x="106409" y="593946"/>
                    <a:pt x="119883" y="605497"/>
                  </a:cubicBezTo>
                  <a:cubicBezTo>
                    <a:pt x="141024" y="623620"/>
                    <a:pt x="178948" y="664570"/>
                    <a:pt x="178948" y="664570"/>
                  </a:cubicBezTo>
                  <a:cubicBezTo>
                    <a:pt x="262921" y="580586"/>
                    <a:pt x="182066" y="648242"/>
                    <a:pt x="267545" y="605497"/>
                  </a:cubicBezTo>
                  <a:cubicBezTo>
                    <a:pt x="309497" y="584518"/>
                    <a:pt x="308424" y="566496"/>
                    <a:pt x="356143" y="561193"/>
                  </a:cubicBezTo>
                  <a:cubicBezTo>
                    <a:pt x="385495" y="557931"/>
                    <a:pt x="415208" y="561193"/>
                    <a:pt x="444740" y="561193"/>
                  </a:cubicBezTo>
                </a:path>
              </a:pathLst>
            </a:custGeom>
            <a:ln w="76200" cmpd="sng"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  <p:pic>
        <p:nvPicPr>
          <p:cNvPr id="34" name="Picture 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9135" y="3297934"/>
            <a:ext cx="5491511" cy="283210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90995" y="1650202"/>
            <a:ext cx="3250859" cy="3250859"/>
          </a:xfrm>
          <a:prstGeom prst="rect">
            <a:avLst/>
          </a:prstGeom>
        </p:spPr>
      </p:pic>
      <p:sp>
        <p:nvSpPr>
          <p:cNvPr id="13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Great Idea: Artificial Neurons</a:t>
            </a:r>
          </a:p>
        </p:txBody>
      </p:sp>
    </p:spTree>
    <p:extLst>
      <p:ext uri="{BB962C8B-B14F-4D97-AF65-F5344CB8AC3E}">
        <p14:creationId xmlns:p14="http://schemas.microsoft.com/office/powerpoint/2010/main" val="188380605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-133684" y="0"/>
            <a:ext cx="9277684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/>
          <p:cNvSpPr/>
          <p:nvPr/>
        </p:nvSpPr>
        <p:spPr>
          <a:xfrm>
            <a:off x="577250" y="1688345"/>
            <a:ext cx="7749581" cy="1717206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Two Great Ideas</a:t>
            </a:r>
          </a:p>
        </p:txBody>
      </p:sp>
      <p:sp>
        <p:nvSpPr>
          <p:cNvPr id="20" name="Rectangle 2"/>
          <p:cNvSpPr txBox="1">
            <a:spLocks noChangeArrowheads="1"/>
          </p:cNvSpPr>
          <p:nvPr/>
        </p:nvSpPr>
        <p:spPr>
          <a:xfrm>
            <a:off x="1443125" y="2220641"/>
            <a:ext cx="5997988" cy="746387"/>
          </a:xfrm>
          <a:prstGeom prst="rect">
            <a:avLst/>
          </a:prstGeom>
          <a:solidFill>
            <a:srgbClr val="DCE6F2"/>
          </a:solidFill>
          <a:ln w="38100" cap="flat" cmpd="sng" algn="ctr">
            <a:solidFill>
              <a:srgbClr val="4F81BD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1. Artificial Neurons</a:t>
            </a:r>
          </a:p>
        </p:txBody>
      </p:sp>
      <p:sp>
        <p:nvSpPr>
          <p:cNvPr id="22" name="Rectangle 2"/>
          <p:cNvSpPr txBox="1">
            <a:spLocks noChangeArrowheads="1"/>
          </p:cNvSpPr>
          <p:nvPr/>
        </p:nvSpPr>
        <p:spPr>
          <a:xfrm>
            <a:off x="1443125" y="3917084"/>
            <a:ext cx="5997988" cy="746387"/>
          </a:xfrm>
          <a:prstGeom prst="rect">
            <a:avLst/>
          </a:prstGeom>
          <a:solidFill>
            <a:srgbClr val="DCE6F2"/>
          </a:solidFill>
          <a:ln w="38100" cap="flat" cmpd="sng" algn="ctr">
            <a:solidFill>
              <a:srgbClr val="4F81BD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2. Learn by Example</a:t>
            </a:r>
          </a:p>
        </p:txBody>
      </p:sp>
    </p:spTree>
    <p:extLst>
      <p:ext uri="{BB962C8B-B14F-4D97-AF65-F5344CB8AC3E}">
        <p14:creationId xmlns:p14="http://schemas.microsoft.com/office/powerpoint/2010/main" val="1236853264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Robots?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9889"/>
          <a:stretch/>
        </p:blipFill>
        <p:spPr>
          <a:xfrm>
            <a:off x="1143000" y="1414169"/>
            <a:ext cx="6858000" cy="617977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770800" y="3485318"/>
            <a:ext cx="12916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Chalkboard"/>
                <a:cs typeface="Chalkboard"/>
              </a:rPr>
              <a:t>Body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203337" y="3283775"/>
            <a:ext cx="128595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Chalkboard"/>
                <a:cs typeface="Chalkboard"/>
              </a:rPr>
              <a:t>Mind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0018" y="1414169"/>
            <a:ext cx="2221236" cy="2221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96622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-133684" y="0"/>
            <a:ext cx="9277684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/>
          <p:cNvSpPr/>
          <p:nvPr/>
        </p:nvSpPr>
        <p:spPr>
          <a:xfrm>
            <a:off x="577250" y="3419981"/>
            <a:ext cx="7749581" cy="1717206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Two Great Ideas</a:t>
            </a:r>
          </a:p>
        </p:txBody>
      </p:sp>
      <p:sp>
        <p:nvSpPr>
          <p:cNvPr id="20" name="Rectangle 2"/>
          <p:cNvSpPr txBox="1">
            <a:spLocks noChangeArrowheads="1"/>
          </p:cNvSpPr>
          <p:nvPr/>
        </p:nvSpPr>
        <p:spPr>
          <a:xfrm>
            <a:off x="1443125" y="2220641"/>
            <a:ext cx="5997988" cy="746387"/>
          </a:xfrm>
          <a:prstGeom prst="rect">
            <a:avLst/>
          </a:prstGeom>
          <a:solidFill>
            <a:srgbClr val="DCE6F2"/>
          </a:solidFill>
          <a:ln w="38100" cap="flat" cmpd="sng" algn="ctr">
            <a:solidFill>
              <a:srgbClr val="4F81BD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1. Artificial Neurons</a:t>
            </a:r>
          </a:p>
        </p:txBody>
      </p:sp>
      <p:sp>
        <p:nvSpPr>
          <p:cNvPr id="22" name="Rectangle 2"/>
          <p:cNvSpPr txBox="1">
            <a:spLocks noChangeArrowheads="1"/>
          </p:cNvSpPr>
          <p:nvPr/>
        </p:nvSpPr>
        <p:spPr>
          <a:xfrm>
            <a:off x="1443125" y="3917084"/>
            <a:ext cx="5997988" cy="746387"/>
          </a:xfrm>
          <a:prstGeom prst="rect">
            <a:avLst/>
          </a:prstGeom>
          <a:solidFill>
            <a:srgbClr val="DCE6F2"/>
          </a:solidFill>
          <a:ln w="38100" cap="flat" cmpd="sng" algn="ctr">
            <a:solidFill>
              <a:srgbClr val="4F81BD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2. Learn by Example</a:t>
            </a:r>
          </a:p>
        </p:txBody>
      </p:sp>
    </p:spTree>
    <p:extLst>
      <p:ext uri="{BB962C8B-B14F-4D97-AF65-F5344CB8AC3E}">
        <p14:creationId xmlns:p14="http://schemas.microsoft.com/office/powerpoint/2010/main" val="1297543262"/>
      </p:ext>
    </p:extLst>
  </p:cSld>
  <p:clrMapOvr>
    <a:masterClrMapping/>
  </p:clrMapOvr>
  <p:transition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-133684" y="0"/>
            <a:ext cx="9277684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2. Learn From Experience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744" y="1129381"/>
            <a:ext cx="8774199" cy="5306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859648"/>
      </p:ext>
    </p:extLst>
  </p:cSld>
  <p:clrMapOvr>
    <a:masterClrMapping/>
  </p:clrMapOvr>
  <p:transition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881" y="1512105"/>
            <a:ext cx="3250859" cy="325085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523228" y="2048108"/>
            <a:ext cx="531968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Calibri" charset="0"/>
                <a:cs typeface="Calibri" charset="0"/>
              </a:rPr>
              <a:t>Neural Networks gets their </a:t>
            </a:r>
            <a:r>
              <a:rPr lang="en-US" sz="36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Calibri" charset="0"/>
                <a:cs typeface="Calibri" charset="0"/>
              </a:rPr>
              <a:t>intelligence</a:t>
            </a:r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Calibri" charset="0"/>
                <a:cs typeface="Calibri" charset="0"/>
              </a:rPr>
              <a:t> from its sliders (aka its parameters)</a:t>
            </a:r>
          </a:p>
        </p:txBody>
      </p:sp>
    </p:spTree>
    <p:extLst>
      <p:ext uri="{BB962C8B-B14F-4D97-AF65-F5344CB8AC3E}">
        <p14:creationId xmlns:p14="http://schemas.microsoft.com/office/powerpoint/2010/main" val="40834822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5102" b="71020" l="19429" r="43286">
                        <a14:foregroundMark x1="33286" y1="62449" x2="40857" y2="63061"/>
                      </a14:backgroundRemoval>
                    </a14:imgEffect>
                  </a14:imgLayer>
                </a14:imgProps>
              </a:ext>
            </a:extLst>
          </a:blip>
          <a:srcRect l="18143" t="53674" r="55429" b="27550"/>
          <a:stretch/>
        </p:blipFill>
        <p:spPr>
          <a:xfrm>
            <a:off x="1054434" y="1144175"/>
            <a:ext cx="623937" cy="310282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5102" b="71020" l="19429" r="43286">
                        <a14:foregroundMark x1="33286" y1="62449" x2="40857" y2="63061"/>
                      </a14:backgroundRemoval>
                    </a14:imgEffect>
                  </a14:imgLayer>
                </a14:imgProps>
              </a:ext>
            </a:extLst>
          </a:blip>
          <a:srcRect l="18595" t="54957" r="54977" b="26267"/>
          <a:stretch/>
        </p:blipFill>
        <p:spPr>
          <a:xfrm>
            <a:off x="1076933" y="2877256"/>
            <a:ext cx="623937" cy="310282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5510" b="91429" l="19143" r="43000">
                        <a14:foregroundMark x1="21571" y1="83265" x2="28429" y2="83265"/>
                      </a14:backgroundRemoval>
                    </a14:imgEffect>
                  </a14:imgLayer>
                </a14:imgProps>
              </a:ext>
            </a:extLst>
          </a:blip>
          <a:srcRect l="18714" t="74694" r="56286" b="6939"/>
          <a:stretch/>
        </p:blipFill>
        <p:spPr>
          <a:xfrm>
            <a:off x="1099433" y="2016987"/>
            <a:ext cx="578938" cy="297739"/>
          </a:xfrm>
          <a:prstGeom prst="rect">
            <a:avLst/>
          </a:prstGeom>
        </p:spPr>
      </p:pic>
      <p:pic>
        <p:nvPicPr>
          <p:cNvPr id="121" name="Picture 120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75510" b="91429" l="19143" r="43000">
                        <a14:foregroundMark x1="21571" y1="83265" x2="28429" y2="83265"/>
                      </a14:backgroundRemoval>
                    </a14:imgEffect>
                  </a14:imgLayer>
                </a14:imgProps>
              </a:ext>
            </a:extLst>
          </a:blip>
          <a:srcRect l="18714" t="74694" r="56286" b="6939"/>
          <a:stretch/>
        </p:blipFill>
        <p:spPr>
          <a:xfrm>
            <a:off x="1083602" y="5495693"/>
            <a:ext cx="578938" cy="297739"/>
          </a:xfrm>
          <a:prstGeom prst="rect">
            <a:avLst/>
          </a:prstGeom>
        </p:spPr>
      </p:pic>
      <p:pic>
        <p:nvPicPr>
          <p:cNvPr id="122" name="Picture 121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5102" b="71020" l="19429" r="43286">
                        <a14:foregroundMark x1="33286" y1="62449" x2="40857" y2="63061"/>
                      </a14:backgroundRemoval>
                    </a14:imgEffect>
                  </a14:imgLayer>
                </a14:imgProps>
              </a:ext>
            </a:extLst>
          </a:blip>
          <a:srcRect l="18595" t="54957" r="54977" b="26267"/>
          <a:stretch/>
        </p:blipFill>
        <p:spPr>
          <a:xfrm>
            <a:off x="4302733" y="3212933"/>
            <a:ext cx="623937" cy="310282"/>
          </a:xfrm>
          <a:prstGeom prst="rect">
            <a:avLst/>
          </a:prstGeom>
        </p:spPr>
      </p:pic>
      <p:pic>
        <p:nvPicPr>
          <p:cNvPr id="123" name="Picture 122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75510" b="91429" l="19143" r="43000">
                        <a14:foregroundMark x1="21571" y1="83265" x2="28429" y2="83265"/>
                      </a14:backgroundRemoval>
                    </a14:imgEffect>
                  </a14:imgLayer>
                </a14:imgProps>
              </a:ext>
            </a:extLst>
          </a:blip>
          <a:srcRect l="18714" t="74694" r="56286" b="6939"/>
          <a:stretch/>
        </p:blipFill>
        <p:spPr>
          <a:xfrm>
            <a:off x="4325233" y="1949051"/>
            <a:ext cx="578938" cy="297739"/>
          </a:xfrm>
          <a:prstGeom prst="rect">
            <a:avLst/>
          </a:prstGeom>
        </p:spPr>
      </p:pic>
      <p:pic>
        <p:nvPicPr>
          <p:cNvPr id="127" name="Picture 126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5102" b="71020" l="19429" r="43286">
                        <a14:foregroundMark x1="33286" y1="62449" x2="40857" y2="63061"/>
                      </a14:backgroundRemoval>
                    </a14:imgEffect>
                  </a14:imgLayer>
                </a14:imgProps>
              </a:ext>
            </a:extLst>
          </a:blip>
          <a:srcRect l="18595" t="54957" r="54977" b="26267"/>
          <a:stretch/>
        </p:blipFill>
        <p:spPr>
          <a:xfrm>
            <a:off x="4346272" y="4488513"/>
            <a:ext cx="623937" cy="310282"/>
          </a:xfrm>
          <a:prstGeom prst="rect">
            <a:avLst/>
          </a:prstGeom>
        </p:spPr>
      </p:pic>
      <p:pic>
        <p:nvPicPr>
          <p:cNvPr id="128" name="Picture 127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5102" b="71020" l="19429" r="43286">
                        <a14:foregroundMark x1="33286" y1="62449" x2="40857" y2="63061"/>
                      </a14:backgroundRemoval>
                    </a14:imgEffect>
                  </a14:imgLayer>
                </a14:imgProps>
              </a:ext>
            </a:extLst>
          </a:blip>
          <a:srcRect l="18595" t="54957" r="54977" b="26267"/>
          <a:stretch/>
        </p:blipFill>
        <p:spPr>
          <a:xfrm>
            <a:off x="7312633" y="3187538"/>
            <a:ext cx="623937" cy="310282"/>
          </a:xfrm>
          <a:prstGeom prst="rect">
            <a:avLst/>
          </a:prstGeom>
        </p:spPr>
      </p:pic>
      <p:sp>
        <p:nvSpPr>
          <p:cNvPr id="199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Neural Network</a:t>
            </a:r>
          </a:p>
        </p:txBody>
      </p:sp>
      <p:sp>
        <p:nvSpPr>
          <p:cNvPr id="74" name="Rounded Rectangle 73"/>
          <p:cNvSpPr/>
          <p:nvPr/>
        </p:nvSpPr>
        <p:spPr bwMode="auto">
          <a:xfrm>
            <a:off x="778390" y="920162"/>
            <a:ext cx="1138379" cy="5175838"/>
          </a:xfrm>
          <a:prstGeom prst="round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75" name="Rounded Rectangle 74"/>
          <p:cNvSpPr/>
          <p:nvPr/>
        </p:nvSpPr>
        <p:spPr bwMode="auto">
          <a:xfrm>
            <a:off x="4086833" y="1682162"/>
            <a:ext cx="1138379" cy="3486738"/>
          </a:xfrm>
          <a:prstGeom prst="round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76" name="Rounded Rectangle 75"/>
          <p:cNvSpPr/>
          <p:nvPr/>
        </p:nvSpPr>
        <p:spPr bwMode="auto">
          <a:xfrm>
            <a:off x="7055411" y="2745144"/>
            <a:ext cx="1138379" cy="1315206"/>
          </a:xfrm>
          <a:prstGeom prst="round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cxnSp>
        <p:nvCxnSpPr>
          <p:cNvPr id="77" name="Straight Arrow Connector 76"/>
          <p:cNvCxnSpPr/>
          <p:nvPr/>
        </p:nvCxnSpPr>
        <p:spPr>
          <a:xfrm>
            <a:off x="2717800" y="3365500"/>
            <a:ext cx="685800" cy="0"/>
          </a:xfrm>
          <a:prstGeom prst="straightConnector1">
            <a:avLst/>
          </a:prstGeom>
          <a:ln w="47625" cmpd="sng">
            <a:solidFill>
              <a:schemeClr val="accent1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/>
          <p:nvPr/>
        </p:nvCxnSpPr>
        <p:spPr>
          <a:xfrm>
            <a:off x="5842000" y="3352800"/>
            <a:ext cx="685800" cy="0"/>
          </a:xfrm>
          <a:prstGeom prst="straightConnector1">
            <a:avLst/>
          </a:prstGeom>
          <a:ln w="47625" cmpd="sng">
            <a:solidFill>
              <a:schemeClr val="accent1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9" name="TextBox 78"/>
          <p:cNvSpPr txBox="1"/>
          <p:nvPr/>
        </p:nvSpPr>
        <p:spPr>
          <a:xfrm>
            <a:off x="386562" y="6206524"/>
            <a:ext cx="19595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Input Neurons</a:t>
            </a:r>
            <a:endParaRPr lang="en-US" b="1" dirty="0">
              <a:latin typeface="+mj-lt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3559215" y="6195808"/>
            <a:ext cx="2193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Hidden Neurons</a:t>
            </a:r>
            <a:endParaRPr lang="en-US" b="1" dirty="0">
              <a:latin typeface="+mj-lt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6527800" y="6229250"/>
            <a:ext cx="21872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Output Neurons</a:t>
            </a:r>
            <a:endParaRPr lang="en-US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5421007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5102" b="71020" l="19429" r="43286">
                        <a14:foregroundMark x1="33286" y1="62449" x2="40857" y2="63061"/>
                      </a14:backgroundRemoval>
                    </a14:imgEffect>
                  </a14:imgLayer>
                </a14:imgProps>
              </a:ext>
            </a:extLst>
          </a:blip>
          <a:srcRect l="18143" t="53674" r="55429" b="27550"/>
          <a:stretch/>
        </p:blipFill>
        <p:spPr>
          <a:xfrm>
            <a:off x="1054434" y="1144175"/>
            <a:ext cx="623937" cy="310282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5102" b="71020" l="19429" r="43286">
                        <a14:foregroundMark x1="33286" y1="62449" x2="40857" y2="63061"/>
                      </a14:backgroundRemoval>
                    </a14:imgEffect>
                  </a14:imgLayer>
                </a14:imgProps>
              </a:ext>
            </a:extLst>
          </a:blip>
          <a:srcRect l="18595" t="54957" r="54977" b="26267"/>
          <a:stretch/>
        </p:blipFill>
        <p:spPr>
          <a:xfrm>
            <a:off x="1076933" y="2877256"/>
            <a:ext cx="623937" cy="310282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5510" b="91429" l="19143" r="43000">
                        <a14:foregroundMark x1="21571" y1="83265" x2="28429" y2="83265"/>
                      </a14:backgroundRemoval>
                    </a14:imgEffect>
                  </a14:imgLayer>
                </a14:imgProps>
              </a:ext>
            </a:extLst>
          </a:blip>
          <a:srcRect l="18714" t="74694" r="56286" b="6939"/>
          <a:stretch/>
        </p:blipFill>
        <p:spPr>
          <a:xfrm>
            <a:off x="1099433" y="2016987"/>
            <a:ext cx="578938" cy="297739"/>
          </a:xfrm>
          <a:prstGeom prst="rect">
            <a:avLst/>
          </a:prstGeom>
        </p:spPr>
      </p:pic>
      <p:pic>
        <p:nvPicPr>
          <p:cNvPr id="122" name="Picture 121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5102" b="71020" l="19429" r="43286">
                        <a14:foregroundMark x1="33286" y1="62449" x2="40857" y2="63061"/>
                      </a14:backgroundRemoval>
                    </a14:imgEffect>
                  </a14:imgLayer>
                </a14:imgProps>
              </a:ext>
            </a:extLst>
          </a:blip>
          <a:srcRect l="18595" t="54957" r="54977" b="26267"/>
          <a:stretch/>
        </p:blipFill>
        <p:spPr>
          <a:xfrm>
            <a:off x="4302733" y="3212933"/>
            <a:ext cx="623937" cy="310282"/>
          </a:xfrm>
          <a:prstGeom prst="rect">
            <a:avLst/>
          </a:prstGeom>
        </p:spPr>
      </p:pic>
      <p:pic>
        <p:nvPicPr>
          <p:cNvPr id="123" name="Picture 122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75510" b="91429" l="19143" r="43000">
                        <a14:foregroundMark x1="21571" y1="83265" x2="28429" y2="83265"/>
                      </a14:backgroundRemoval>
                    </a14:imgEffect>
                  </a14:imgLayer>
                </a14:imgProps>
              </a:ext>
            </a:extLst>
          </a:blip>
          <a:srcRect l="18714" t="74694" r="56286" b="6939"/>
          <a:stretch/>
        </p:blipFill>
        <p:spPr>
          <a:xfrm>
            <a:off x="4325233" y="1949051"/>
            <a:ext cx="578938" cy="297739"/>
          </a:xfrm>
          <a:prstGeom prst="rect">
            <a:avLst/>
          </a:prstGeom>
        </p:spPr>
      </p:pic>
      <p:pic>
        <p:nvPicPr>
          <p:cNvPr id="127" name="Picture 126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5102" b="71020" l="19429" r="43286">
                        <a14:foregroundMark x1="33286" y1="62449" x2="40857" y2="63061"/>
                      </a14:backgroundRemoval>
                    </a14:imgEffect>
                  </a14:imgLayer>
                </a14:imgProps>
              </a:ext>
            </a:extLst>
          </a:blip>
          <a:srcRect l="18595" t="54957" r="54977" b="26267"/>
          <a:stretch/>
        </p:blipFill>
        <p:spPr>
          <a:xfrm>
            <a:off x="4346272" y="4488513"/>
            <a:ext cx="623937" cy="310282"/>
          </a:xfrm>
          <a:prstGeom prst="rect">
            <a:avLst/>
          </a:prstGeom>
        </p:spPr>
      </p:pic>
      <p:pic>
        <p:nvPicPr>
          <p:cNvPr id="128" name="Picture 127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5102" b="71020" l="19429" r="43286">
                        <a14:foregroundMark x1="33286" y1="62449" x2="40857" y2="63061"/>
                      </a14:backgroundRemoval>
                    </a14:imgEffect>
                  </a14:imgLayer>
                </a14:imgProps>
              </a:ext>
            </a:extLst>
          </a:blip>
          <a:srcRect l="18595" t="54957" r="54977" b="26267"/>
          <a:stretch/>
        </p:blipFill>
        <p:spPr>
          <a:xfrm>
            <a:off x="7312633" y="3187538"/>
            <a:ext cx="623937" cy="310282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3119629" y="1873013"/>
            <a:ext cx="1183104" cy="472953"/>
            <a:chOff x="3072050" y="3717482"/>
            <a:chExt cx="1183104" cy="472953"/>
          </a:xfrm>
        </p:grpSpPr>
        <p:cxnSp>
          <p:nvCxnSpPr>
            <p:cNvPr id="135" name="Straight Connector 134"/>
            <p:cNvCxnSpPr/>
            <p:nvPr/>
          </p:nvCxnSpPr>
          <p:spPr>
            <a:xfrm>
              <a:off x="3492660" y="3927786"/>
              <a:ext cx="762494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arrow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6" name="Oval 135"/>
            <p:cNvSpPr/>
            <p:nvPr/>
          </p:nvSpPr>
          <p:spPr>
            <a:xfrm>
              <a:off x="3072050" y="3717482"/>
              <a:ext cx="420610" cy="42061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500" dirty="0">
                  <a:solidFill>
                    <a:schemeClr val="tx1"/>
                  </a:solidFill>
                </a:rPr>
                <a:t>+</a:t>
              </a:r>
            </a:p>
          </p:txBody>
        </p:sp>
        <p:sp>
          <p:nvSpPr>
            <p:cNvPr id="137" name="Oval 136"/>
            <p:cNvSpPr/>
            <p:nvPr/>
          </p:nvSpPr>
          <p:spPr>
            <a:xfrm>
              <a:off x="3631248" y="3721252"/>
              <a:ext cx="420610" cy="42061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500" dirty="0">
                <a:solidFill>
                  <a:schemeClr val="tx1"/>
                </a:solidFill>
              </a:endParaRPr>
            </a:p>
          </p:txBody>
        </p:sp>
        <p:pic>
          <p:nvPicPr>
            <p:cNvPr id="138" name="Picture 137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624358" y="3741386"/>
              <a:ext cx="449049" cy="449049"/>
            </a:xfrm>
            <a:prstGeom prst="rect">
              <a:avLst/>
            </a:prstGeom>
          </p:spPr>
        </p:pic>
      </p:grpSp>
      <p:grpSp>
        <p:nvGrpSpPr>
          <p:cNvPr id="139" name="Group 138"/>
          <p:cNvGrpSpPr/>
          <p:nvPr/>
        </p:nvGrpSpPr>
        <p:grpSpPr>
          <a:xfrm>
            <a:off x="3119629" y="3131597"/>
            <a:ext cx="1183104" cy="472953"/>
            <a:chOff x="3072050" y="3717482"/>
            <a:chExt cx="1183104" cy="472953"/>
          </a:xfrm>
        </p:grpSpPr>
        <p:cxnSp>
          <p:nvCxnSpPr>
            <p:cNvPr id="140" name="Straight Connector 139"/>
            <p:cNvCxnSpPr/>
            <p:nvPr/>
          </p:nvCxnSpPr>
          <p:spPr>
            <a:xfrm>
              <a:off x="3492660" y="3927786"/>
              <a:ext cx="762494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arrow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1" name="Oval 140"/>
            <p:cNvSpPr/>
            <p:nvPr/>
          </p:nvSpPr>
          <p:spPr>
            <a:xfrm>
              <a:off x="3072050" y="3717482"/>
              <a:ext cx="420610" cy="42061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500" dirty="0">
                  <a:solidFill>
                    <a:schemeClr val="tx1"/>
                  </a:solidFill>
                </a:rPr>
                <a:t>+</a:t>
              </a:r>
            </a:p>
          </p:txBody>
        </p:sp>
        <p:sp>
          <p:nvSpPr>
            <p:cNvPr id="142" name="Oval 141"/>
            <p:cNvSpPr/>
            <p:nvPr/>
          </p:nvSpPr>
          <p:spPr>
            <a:xfrm>
              <a:off x="3631248" y="3721252"/>
              <a:ext cx="420610" cy="42061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500" dirty="0">
                <a:solidFill>
                  <a:schemeClr val="tx1"/>
                </a:solidFill>
              </a:endParaRPr>
            </a:p>
          </p:txBody>
        </p:sp>
        <p:pic>
          <p:nvPicPr>
            <p:cNvPr id="143" name="Picture 142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624358" y="3741386"/>
              <a:ext cx="449049" cy="449049"/>
            </a:xfrm>
            <a:prstGeom prst="rect">
              <a:avLst/>
            </a:prstGeom>
          </p:spPr>
        </p:pic>
      </p:grpSp>
      <p:grpSp>
        <p:nvGrpSpPr>
          <p:cNvPr id="145" name="Group 144"/>
          <p:cNvGrpSpPr/>
          <p:nvPr/>
        </p:nvGrpSpPr>
        <p:grpSpPr>
          <a:xfrm>
            <a:off x="3142129" y="4407177"/>
            <a:ext cx="1183104" cy="472953"/>
            <a:chOff x="3072050" y="3717482"/>
            <a:chExt cx="1183104" cy="472953"/>
          </a:xfrm>
        </p:grpSpPr>
        <p:cxnSp>
          <p:nvCxnSpPr>
            <p:cNvPr id="146" name="Straight Connector 145"/>
            <p:cNvCxnSpPr/>
            <p:nvPr/>
          </p:nvCxnSpPr>
          <p:spPr>
            <a:xfrm>
              <a:off x="3492660" y="3927786"/>
              <a:ext cx="762494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arrow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7" name="Oval 146"/>
            <p:cNvSpPr/>
            <p:nvPr/>
          </p:nvSpPr>
          <p:spPr>
            <a:xfrm>
              <a:off x="3072050" y="3717482"/>
              <a:ext cx="420610" cy="42061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500" dirty="0">
                  <a:solidFill>
                    <a:schemeClr val="tx1"/>
                  </a:solidFill>
                </a:rPr>
                <a:t>+</a:t>
              </a:r>
            </a:p>
          </p:txBody>
        </p:sp>
        <p:sp>
          <p:nvSpPr>
            <p:cNvPr id="148" name="Oval 147"/>
            <p:cNvSpPr/>
            <p:nvPr/>
          </p:nvSpPr>
          <p:spPr>
            <a:xfrm>
              <a:off x="3631248" y="3721252"/>
              <a:ext cx="420610" cy="42061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500" dirty="0">
                <a:solidFill>
                  <a:schemeClr val="tx1"/>
                </a:solidFill>
              </a:endParaRPr>
            </a:p>
          </p:txBody>
        </p:sp>
        <p:pic>
          <p:nvPicPr>
            <p:cNvPr id="149" name="Picture 148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624358" y="3741386"/>
              <a:ext cx="449049" cy="449049"/>
            </a:xfrm>
            <a:prstGeom prst="rect">
              <a:avLst/>
            </a:prstGeom>
          </p:spPr>
        </p:pic>
      </p:grpSp>
      <p:grpSp>
        <p:nvGrpSpPr>
          <p:cNvPr id="150" name="Group 149"/>
          <p:cNvGrpSpPr/>
          <p:nvPr/>
        </p:nvGrpSpPr>
        <p:grpSpPr>
          <a:xfrm>
            <a:off x="6097144" y="3105424"/>
            <a:ext cx="1183104" cy="472953"/>
            <a:chOff x="3072050" y="3717482"/>
            <a:chExt cx="1183104" cy="472953"/>
          </a:xfrm>
        </p:grpSpPr>
        <p:cxnSp>
          <p:nvCxnSpPr>
            <p:cNvPr id="151" name="Straight Connector 150"/>
            <p:cNvCxnSpPr/>
            <p:nvPr/>
          </p:nvCxnSpPr>
          <p:spPr>
            <a:xfrm>
              <a:off x="3492660" y="3927786"/>
              <a:ext cx="762494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arrow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2" name="Oval 151"/>
            <p:cNvSpPr/>
            <p:nvPr/>
          </p:nvSpPr>
          <p:spPr>
            <a:xfrm>
              <a:off x="3072050" y="3717482"/>
              <a:ext cx="420610" cy="42061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500" dirty="0">
                  <a:solidFill>
                    <a:schemeClr val="tx1"/>
                  </a:solidFill>
                </a:rPr>
                <a:t>+</a:t>
              </a:r>
            </a:p>
          </p:txBody>
        </p:sp>
        <p:sp>
          <p:nvSpPr>
            <p:cNvPr id="153" name="Oval 152"/>
            <p:cNvSpPr/>
            <p:nvPr/>
          </p:nvSpPr>
          <p:spPr>
            <a:xfrm>
              <a:off x="3631248" y="3721252"/>
              <a:ext cx="420610" cy="42061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500" dirty="0">
                <a:solidFill>
                  <a:schemeClr val="tx1"/>
                </a:solidFill>
              </a:endParaRPr>
            </a:p>
          </p:txBody>
        </p:sp>
        <p:pic>
          <p:nvPicPr>
            <p:cNvPr id="154" name="Picture 153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624358" y="3741386"/>
              <a:ext cx="449049" cy="449049"/>
            </a:xfrm>
            <a:prstGeom prst="rect">
              <a:avLst/>
            </a:prstGeom>
          </p:spPr>
        </p:pic>
      </p:grpSp>
      <p:grpSp>
        <p:nvGrpSpPr>
          <p:cNvPr id="156" name="Group 155"/>
          <p:cNvGrpSpPr/>
          <p:nvPr/>
        </p:nvGrpSpPr>
        <p:grpSpPr>
          <a:xfrm>
            <a:off x="4970209" y="1857418"/>
            <a:ext cx="766907" cy="425450"/>
            <a:chOff x="1870978" y="1570173"/>
            <a:chExt cx="1630144" cy="904340"/>
          </a:xfrm>
        </p:grpSpPr>
        <p:sp>
          <p:nvSpPr>
            <p:cNvPr id="157" name="Rectangle 156"/>
            <p:cNvSpPr/>
            <p:nvPr/>
          </p:nvSpPr>
          <p:spPr>
            <a:xfrm>
              <a:off x="1870978" y="2044700"/>
              <a:ext cx="1630144" cy="76200"/>
            </a:xfrm>
            <a:prstGeom prst="rect">
              <a:avLst/>
            </a:prstGeom>
            <a:solidFill>
              <a:srgbClr val="01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8" name="Picture 157"/>
            <p:cNvPicPr>
              <a:picLocks noChangeAspect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4595" b="96757" l="59135" r="100000">
                          <a14:foregroundMark x1="76923" y1="41351" x2="84615" y2="41351"/>
                        </a14:backgroundRemoval>
                      </a14:imgEffect>
                    </a14:imgLayer>
                  </a14:imgProps>
                </a:ext>
              </a:extLst>
            </a:blip>
            <a:srcRect l="55545" t="34715" b="45982"/>
            <a:stretch/>
          </p:blipFill>
          <p:spPr>
            <a:xfrm rot="5400000">
              <a:off x="2522007" y="1673093"/>
              <a:ext cx="904340" cy="698500"/>
            </a:xfrm>
            <a:prstGeom prst="rect">
              <a:avLst/>
            </a:prstGeom>
          </p:spPr>
        </p:pic>
      </p:grpSp>
      <p:cxnSp>
        <p:nvCxnSpPr>
          <p:cNvPr id="159" name="Straight Connector 158"/>
          <p:cNvCxnSpPr>
            <a:endCxn id="152" idx="1"/>
          </p:cNvCxnSpPr>
          <p:nvPr/>
        </p:nvCxnSpPr>
        <p:spPr>
          <a:xfrm>
            <a:off x="5731109" y="2097920"/>
            <a:ext cx="427632" cy="1069101"/>
          </a:xfrm>
          <a:prstGeom prst="line">
            <a:avLst/>
          </a:prstGeom>
          <a:ln>
            <a:solidFill>
              <a:schemeClr val="tx1"/>
            </a:solidFill>
            <a:headEnd type="none" w="lg" len="lg"/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60" name="Group 159"/>
          <p:cNvGrpSpPr/>
          <p:nvPr/>
        </p:nvGrpSpPr>
        <p:grpSpPr>
          <a:xfrm>
            <a:off x="4933560" y="3105424"/>
            <a:ext cx="766907" cy="425450"/>
            <a:chOff x="1870978" y="1592530"/>
            <a:chExt cx="1630144" cy="904340"/>
          </a:xfrm>
        </p:grpSpPr>
        <p:sp>
          <p:nvSpPr>
            <p:cNvPr id="161" name="Rectangle 160"/>
            <p:cNvSpPr/>
            <p:nvPr/>
          </p:nvSpPr>
          <p:spPr>
            <a:xfrm>
              <a:off x="1870978" y="2044700"/>
              <a:ext cx="1630144" cy="76200"/>
            </a:xfrm>
            <a:prstGeom prst="rect">
              <a:avLst/>
            </a:prstGeom>
            <a:solidFill>
              <a:srgbClr val="01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2" name="Picture 161"/>
            <p:cNvPicPr>
              <a:picLocks noChangeAspect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4595" b="96757" l="59135" r="100000">
                          <a14:foregroundMark x1="76923" y1="41351" x2="84615" y2="41351"/>
                        </a14:backgroundRemoval>
                      </a14:imgEffect>
                    </a14:imgLayer>
                  </a14:imgProps>
                </a:ext>
              </a:extLst>
            </a:blip>
            <a:srcRect l="55545" t="34715" b="45982"/>
            <a:stretch/>
          </p:blipFill>
          <p:spPr>
            <a:xfrm rot="5400000">
              <a:off x="1901408" y="1695450"/>
              <a:ext cx="904340" cy="698500"/>
            </a:xfrm>
            <a:prstGeom prst="rect">
              <a:avLst/>
            </a:prstGeom>
          </p:spPr>
        </p:pic>
      </p:grpSp>
      <p:grpSp>
        <p:nvGrpSpPr>
          <p:cNvPr id="163" name="Group 162"/>
          <p:cNvGrpSpPr/>
          <p:nvPr/>
        </p:nvGrpSpPr>
        <p:grpSpPr>
          <a:xfrm>
            <a:off x="4970209" y="4409599"/>
            <a:ext cx="766907" cy="425450"/>
            <a:chOff x="1870978" y="1613365"/>
            <a:chExt cx="1630144" cy="904340"/>
          </a:xfrm>
        </p:grpSpPr>
        <p:sp>
          <p:nvSpPr>
            <p:cNvPr id="164" name="Rectangle 163"/>
            <p:cNvSpPr/>
            <p:nvPr/>
          </p:nvSpPr>
          <p:spPr>
            <a:xfrm>
              <a:off x="1870978" y="2044700"/>
              <a:ext cx="1630144" cy="76200"/>
            </a:xfrm>
            <a:prstGeom prst="rect">
              <a:avLst/>
            </a:prstGeom>
            <a:solidFill>
              <a:srgbClr val="01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5" name="Picture 164"/>
            <p:cNvPicPr>
              <a:picLocks noChangeAspect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14595" b="96757" l="59135" r="100000">
                          <a14:foregroundMark x1="76923" y1="41351" x2="84615" y2="41351"/>
                        </a14:backgroundRemoval>
                      </a14:imgEffect>
                    </a14:imgLayer>
                  </a14:imgProps>
                </a:ext>
              </a:extLst>
            </a:blip>
            <a:srcRect l="55545" t="34715" b="45982"/>
            <a:stretch/>
          </p:blipFill>
          <p:spPr>
            <a:xfrm rot="5400000">
              <a:off x="2522007" y="1716285"/>
              <a:ext cx="904340" cy="698500"/>
            </a:xfrm>
            <a:prstGeom prst="rect">
              <a:avLst/>
            </a:prstGeom>
          </p:spPr>
        </p:pic>
      </p:grpSp>
      <p:cxnSp>
        <p:nvCxnSpPr>
          <p:cNvPr id="166" name="Straight Connector 165"/>
          <p:cNvCxnSpPr/>
          <p:nvPr/>
        </p:nvCxnSpPr>
        <p:spPr>
          <a:xfrm>
            <a:off x="5755689" y="3315728"/>
            <a:ext cx="310813" cy="0"/>
          </a:xfrm>
          <a:prstGeom prst="line">
            <a:avLst/>
          </a:prstGeom>
          <a:ln>
            <a:solidFill>
              <a:schemeClr val="tx1"/>
            </a:solidFill>
            <a:headEnd type="none" w="lg" len="lg"/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/>
          <p:cNvCxnSpPr/>
          <p:nvPr/>
        </p:nvCxnSpPr>
        <p:spPr>
          <a:xfrm flipV="1">
            <a:off x="5795114" y="3604550"/>
            <a:ext cx="363627" cy="1016702"/>
          </a:xfrm>
          <a:prstGeom prst="line">
            <a:avLst/>
          </a:prstGeom>
          <a:ln>
            <a:solidFill>
              <a:schemeClr val="tx1"/>
            </a:solidFill>
            <a:headEnd type="none" w="lg" len="lg"/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/>
          <p:cNvCxnSpPr/>
          <p:nvPr/>
        </p:nvCxnSpPr>
        <p:spPr>
          <a:xfrm flipV="1">
            <a:off x="1721485" y="2080661"/>
            <a:ext cx="1321153" cy="2705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none" w="lg" len="lg"/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/>
          <p:cNvCxnSpPr/>
          <p:nvPr/>
        </p:nvCxnSpPr>
        <p:spPr>
          <a:xfrm>
            <a:off x="1736873" y="2205833"/>
            <a:ext cx="1299159" cy="10071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none" w="lg" len="lg"/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/>
          <p:cNvCxnSpPr/>
          <p:nvPr/>
        </p:nvCxnSpPr>
        <p:spPr>
          <a:xfrm>
            <a:off x="1724021" y="2254893"/>
            <a:ext cx="1366456" cy="2233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none" w="lg" len="lg"/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/>
          <p:cNvCxnSpPr/>
          <p:nvPr/>
        </p:nvCxnSpPr>
        <p:spPr>
          <a:xfrm flipV="1">
            <a:off x="1711169" y="2203975"/>
            <a:ext cx="1353238" cy="8284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none" w="lg" len="lg"/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Connector 174"/>
          <p:cNvCxnSpPr/>
          <p:nvPr/>
        </p:nvCxnSpPr>
        <p:spPr>
          <a:xfrm>
            <a:off x="1711169" y="3059060"/>
            <a:ext cx="1315424" cy="21292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none" w="lg" len="lg"/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Connector 176"/>
          <p:cNvCxnSpPr/>
          <p:nvPr/>
        </p:nvCxnSpPr>
        <p:spPr>
          <a:xfrm>
            <a:off x="1736873" y="3123336"/>
            <a:ext cx="1320362" cy="148918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none" w="lg" len="lg"/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/>
          <p:cNvCxnSpPr>
            <a:endCxn id="147" idx="2"/>
          </p:cNvCxnSpPr>
          <p:nvPr/>
        </p:nvCxnSpPr>
        <p:spPr>
          <a:xfrm flipV="1">
            <a:off x="1800990" y="4617482"/>
            <a:ext cx="1341139" cy="104733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none" w="lg" len="lg"/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Connector 184"/>
          <p:cNvCxnSpPr/>
          <p:nvPr/>
        </p:nvCxnSpPr>
        <p:spPr>
          <a:xfrm flipV="1">
            <a:off x="1721485" y="2373777"/>
            <a:ext cx="1405129" cy="31219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none" w="lg" len="lg"/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/>
          <p:cNvCxnSpPr/>
          <p:nvPr/>
        </p:nvCxnSpPr>
        <p:spPr>
          <a:xfrm>
            <a:off x="1743930" y="1322867"/>
            <a:ext cx="1352042" cy="626184"/>
          </a:xfrm>
          <a:prstGeom prst="line">
            <a:avLst/>
          </a:prstGeom>
          <a:ln>
            <a:solidFill>
              <a:schemeClr val="tx1"/>
            </a:solidFill>
            <a:headEnd type="none" w="lg" len="lg"/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/>
          <p:cNvCxnSpPr/>
          <p:nvPr/>
        </p:nvCxnSpPr>
        <p:spPr>
          <a:xfrm>
            <a:off x="1693648" y="1493544"/>
            <a:ext cx="1353604" cy="171938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none" w="lg" len="lg"/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/>
          <p:cNvCxnSpPr/>
          <p:nvPr/>
        </p:nvCxnSpPr>
        <p:spPr>
          <a:xfrm>
            <a:off x="1632229" y="1552595"/>
            <a:ext cx="1463743" cy="285458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none" w="lg" len="lg"/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90" name="Group 189"/>
          <p:cNvGrpSpPr/>
          <p:nvPr/>
        </p:nvGrpSpPr>
        <p:grpSpPr>
          <a:xfrm rot="1404130">
            <a:off x="1966637" y="1367488"/>
            <a:ext cx="766907" cy="425450"/>
            <a:chOff x="1870978" y="1592530"/>
            <a:chExt cx="1630144" cy="904340"/>
          </a:xfrm>
        </p:grpSpPr>
        <p:sp>
          <p:nvSpPr>
            <p:cNvPr id="191" name="Rectangle 190"/>
            <p:cNvSpPr/>
            <p:nvPr/>
          </p:nvSpPr>
          <p:spPr>
            <a:xfrm>
              <a:off x="1870978" y="2044700"/>
              <a:ext cx="1630144" cy="76200"/>
            </a:xfrm>
            <a:prstGeom prst="rect">
              <a:avLst/>
            </a:prstGeom>
            <a:solidFill>
              <a:srgbClr val="01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2" name="Picture 191"/>
            <p:cNvPicPr>
              <a:picLocks noChangeAspect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14595" b="96757" l="59135" r="100000">
                          <a14:foregroundMark x1="76923" y1="41351" x2="84615" y2="41351"/>
                        </a14:backgroundRemoval>
                      </a14:imgEffect>
                    </a14:imgLayer>
                  </a14:imgProps>
                </a:ext>
              </a:extLst>
            </a:blip>
            <a:srcRect l="55545" t="34715" b="45982"/>
            <a:stretch/>
          </p:blipFill>
          <p:spPr>
            <a:xfrm rot="5400000">
              <a:off x="1901408" y="1695450"/>
              <a:ext cx="904340" cy="698500"/>
            </a:xfrm>
            <a:prstGeom prst="rect">
              <a:avLst/>
            </a:prstGeom>
          </p:spPr>
        </p:pic>
      </p:grpSp>
      <p:pic>
        <p:nvPicPr>
          <p:cNvPr id="195" name="Picture 194"/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4595" b="96757" l="59135" r="100000">
                        <a14:foregroundMark x1="76923" y1="41351" x2="84615" y2="41351"/>
                      </a14:backgroundRemoval>
                    </a14:imgEffect>
                  </a14:imgLayer>
                </a14:imgProps>
              </a:ext>
            </a:extLst>
          </a:blip>
          <a:srcRect l="55545" t="34715" b="45982"/>
          <a:stretch/>
        </p:blipFill>
        <p:spPr>
          <a:xfrm rot="3471010">
            <a:off x="2154068" y="2440791"/>
            <a:ext cx="425450" cy="328612"/>
          </a:xfrm>
          <a:prstGeom prst="rect">
            <a:avLst/>
          </a:prstGeom>
        </p:spPr>
      </p:pic>
      <p:pic>
        <p:nvPicPr>
          <p:cNvPr id="198" name="Picture 197"/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4595" b="96757" l="59135" r="100000">
                        <a14:foregroundMark x1="76923" y1="41351" x2="84615" y2="41351"/>
                      </a14:backgroundRemoval>
                    </a14:imgEffect>
                  </a14:imgLayer>
                </a14:imgProps>
              </a:ext>
            </a:extLst>
          </a:blip>
          <a:srcRect l="55545" t="34715" b="45982"/>
          <a:stretch/>
        </p:blipFill>
        <p:spPr>
          <a:xfrm rot="5400000">
            <a:off x="2066064" y="1911972"/>
            <a:ext cx="425450" cy="328612"/>
          </a:xfrm>
          <a:prstGeom prst="rect">
            <a:avLst/>
          </a:prstGeom>
        </p:spPr>
      </p:pic>
      <p:sp>
        <p:nvSpPr>
          <p:cNvPr id="199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Neural Network</a:t>
            </a:r>
          </a:p>
        </p:txBody>
      </p:sp>
      <p:pic>
        <p:nvPicPr>
          <p:cNvPr id="205" name="Picture 204"/>
          <p:cNvPicPr>
            <a:picLocks noChangeAspect="1"/>
          </p:cNvPicPr>
          <p:nvPr/>
        </p:nvPicPr>
        <p:blipFill rotWithShape="1">
          <a:blip r:embed="rId9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14595" b="96757" l="59135" r="100000">
                        <a14:foregroundMark x1="76923" y1="41351" x2="84615" y2="41351"/>
                      </a14:backgroundRemoval>
                    </a14:imgEffect>
                  </a14:imgLayer>
                </a14:imgProps>
              </a:ext>
            </a:extLst>
          </a:blip>
          <a:srcRect l="55545" t="34715" b="45982"/>
          <a:stretch/>
        </p:blipFill>
        <p:spPr>
          <a:xfrm rot="8188171">
            <a:off x="2003015" y="3454580"/>
            <a:ext cx="425450" cy="328612"/>
          </a:xfrm>
          <a:prstGeom prst="rect">
            <a:avLst/>
          </a:prstGeom>
        </p:spPr>
      </p:pic>
      <p:pic>
        <p:nvPicPr>
          <p:cNvPr id="206" name="Picture 205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75510" b="91429" l="19143" r="43000">
                        <a14:foregroundMark x1="21571" y1="83265" x2="28429" y2="83265"/>
                      </a14:backgroundRemoval>
                    </a14:imgEffect>
                  </a14:imgLayer>
                </a14:imgProps>
              </a:ext>
            </a:extLst>
          </a:blip>
          <a:srcRect l="18714" t="74694" r="56286" b="6939"/>
          <a:stretch/>
        </p:blipFill>
        <p:spPr>
          <a:xfrm>
            <a:off x="1083602" y="5495693"/>
            <a:ext cx="578938" cy="297739"/>
          </a:xfrm>
          <a:prstGeom prst="rect">
            <a:avLst/>
          </a:prstGeom>
        </p:spPr>
      </p:pic>
      <p:cxnSp>
        <p:nvCxnSpPr>
          <p:cNvPr id="209" name="Straight Connector 208"/>
          <p:cNvCxnSpPr/>
          <p:nvPr/>
        </p:nvCxnSpPr>
        <p:spPr>
          <a:xfrm flipV="1">
            <a:off x="1707509" y="3497820"/>
            <a:ext cx="1356898" cy="210643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none" w="lg" len="lg"/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11" name="Picture 210"/>
          <p:cNvPicPr>
            <a:picLocks noChangeAspect="1"/>
          </p:cNvPicPr>
          <p:nvPr/>
        </p:nvPicPr>
        <p:blipFill rotWithShape="1">
          <a:blip r:embed="rId9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14595" b="96757" l="59135" r="100000">
                        <a14:foregroundMark x1="76923" y1="41351" x2="84615" y2="41351"/>
                      </a14:backgroundRemoval>
                    </a14:imgEffect>
                  </a14:imgLayer>
                </a14:imgProps>
              </a:ext>
            </a:extLst>
          </a:blip>
          <a:srcRect l="55545" t="34715" b="45982"/>
          <a:stretch/>
        </p:blipFill>
        <p:spPr>
          <a:xfrm rot="1638783">
            <a:off x="1910662" y="4305135"/>
            <a:ext cx="425450" cy="328612"/>
          </a:xfrm>
          <a:prstGeom prst="rect">
            <a:avLst/>
          </a:prstGeom>
        </p:spPr>
      </p:pic>
      <p:pic>
        <p:nvPicPr>
          <p:cNvPr id="212" name="Picture 211"/>
          <p:cNvPicPr>
            <a:picLocks noChangeAspect="1"/>
          </p:cNvPicPr>
          <p:nvPr/>
        </p:nvPicPr>
        <p:blipFill rotWithShape="1">
          <a:blip r:embed="rId9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14595" b="96757" l="59135" r="100000">
                        <a14:foregroundMark x1="76923" y1="41351" x2="84615" y2="41351"/>
                      </a14:backgroundRemoval>
                    </a14:imgEffect>
                  </a14:imgLayer>
                </a14:imgProps>
              </a:ext>
            </a:extLst>
          </a:blip>
          <a:srcRect l="55545" t="34715" b="45982"/>
          <a:stretch/>
        </p:blipFill>
        <p:spPr>
          <a:xfrm rot="2750457">
            <a:off x="2175370" y="4982898"/>
            <a:ext cx="425450" cy="328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7260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Learn by Example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600" y="1412540"/>
            <a:ext cx="7416800" cy="49149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3141" y="3607141"/>
            <a:ext cx="3250859" cy="3250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53136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5479380" y="3452538"/>
            <a:ext cx="865664" cy="9167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V="1">
            <a:off x="2842516" y="2262373"/>
            <a:ext cx="1482638" cy="778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2535693" y="1580468"/>
            <a:ext cx="1640552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2724469" y="5626052"/>
            <a:ext cx="1333728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2" name="Group 11"/>
          <p:cNvGrpSpPr/>
          <p:nvPr/>
        </p:nvGrpSpPr>
        <p:grpSpPr>
          <a:xfrm>
            <a:off x="3061238" y="1934816"/>
            <a:ext cx="1115007" cy="618562"/>
            <a:chOff x="1870978" y="1592530"/>
            <a:chExt cx="1630144" cy="904340"/>
          </a:xfrm>
        </p:grpSpPr>
        <p:sp>
          <p:nvSpPr>
            <p:cNvPr id="13" name="Rectangle 12"/>
            <p:cNvSpPr/>
            <p:nvPr/>
          </p:nvSpPr>
          <p:spPr>
            <a:xfrm>
              <a:off x="1870978" y="2044700"/>
              <a:ext cx="1630144" cy="76200"/>
            </a:xfrm>
            <a:prstGeom prst="rect">
              <a:avLst/>
            </a:prstGeom>
            <a:solidFill>
              <a:srgbClr val="01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4595" b="96757" l="59135" r="100000">
                          <a14:foregroundMark x1="76923" y1="41351" x2="84615" y2="41351"/>
                        </a14:backgroundRemoval>
                      </a14:imgEffect>
                    </a14:imgLayer>
                  </a14:imgProps>
                </a:ext>
              </a:extLst>
            </a:blip>
            <a:srcRect l="55545" t="34715" b="45982"/>
            <a:stretch/>
          </p:blipFill>
          <p:spPr>
            <a:xfrm rot="5400000">
              <a:off x="1901408" y="1695450"/>
              <a:ext cx="904340" cy="698500"/>
            </a:xfrm>
            <a:prstGeom prst="rect">
              <a:avLst/>
            </a:prstGeom>
          </p:spPr>
        </p:pic>
      </p:grpSp>
      <p:grpSp>
        <p:nvGrpSpPr>
          <p:cNvPr id="15" name="Group 14"/>
          <p:cNvGrpSpPr/>
          <p:nvPr/>
        </p:nvGrpSpPr>
        <p:grpSpPr>
          <a:xfrm>
            <a:off x="2973216" y="1238975"/>
            <a:ext cx="1115007" cy="618562"/>
            <a:chOff x="1824256" y="3750398"/>
            <a:chExt cx="1630144" cy="904340"/>
          </a:xfrm>
        </p:grpSpPr>
        <p:sp>
          <p:nvSpPr>
            <p:cNvPr id="16" name="Rectangle 15"/>
            <p:cNvSpPr/>
            <p:nvPr/>
          </p:nvSpPr>
          <p:spPr>
            <a:xfrm>
              <a:off x="1824256" y="4202568"/>
              <a:ext cx="1630144" cy="76200"/>
            </a:xfrm>
            <a:prstGeom prst="rect">
              <a:avLst/>
            </a:prstGeom>
            <a:solidFill>
              <a:srgbClr val="01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4595" b="96757" l="59135" r="100000">
                          <a14:foregroundMark x1="76923" y1="41351" x2="84615" y2="41351"/>
                        </a14:backgroundRemoval>
                      </a14:imgEffect>
                    </a14:imgLayer>
                  </a14:imgProps>
                </a:ext>
              </a:extLst>
            </a:blip>
            <a:srcRect l="55545" t="34715" b="45982"/>
            <a:stretch/>
          </p:blipFill>
          <p:spPr>
            <a:xfrm rot="5400000">
              <a:off x="2583130" y="3853318"/>
              <a:ext cx="904340" cy="698500"/>
            </a:xfrm>
            <a:prstGeom prst="rect">
              <a:avLst/>
            </a:prstGeom>
          </p:spPr>
        </p:pic>
      </p:grpSp>
      <p:grpSp>
        <p:nvGrpSpPr>
          <p:cNvPr id="18" name="Group 17"/>
          <p:cNvGrpSpPr/>
          <p:nvPr/>
        </p:nvGrpSpPr>
        <p:grpSpPr>
          <a:xfrm>
            <a:off x="2896911" y="5271631"/>
            <a:ext cx="1115007" cy="618562"/>
            <a:chOff x="1824256" y="4829332"/>
            <a:chExt cx="1630144" cy="904340"/>
          </a:xfrm>
        </p:grpSpPr>
        <p:sp>
          <p:nvSpPr>
            <p:cNvPr id="19" name="Rectangle 18"/>
            <p:cNvSpPr/>
            <p:nvPr/>
          </p:nvSpPr>
          <p:spPr>
            <a:xfrm>
              <a:off x="1824256" y="5307468"/>
              <a:ext cx="1630144" cy="76200"/>
            </a:xfrm>
            <a:prstGeom prst="rect">
              <a:avLst/>
            </a:prstGeom>
            <a:solidFill>
              <a:srgbClr val="01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" name="Picture 19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4595" b="96757" l="59135" r="100000">
                          <a14:foregroundMark x1="76923" y1="41351" x2="84615" y2="41351"/>
                        </a14:backgroundRemoval>
                      </a14:imgEffect>
                    </a14:imgLayer>
                  </a14:imgProps>
                </a:ext>
              </a:extLst>
            </a:blip>
            <a:srcRect l="55545" t="34715" b="45982"/>
            <a:stretch/>
          </p:blipFill>
          <p:spPr>
            <a:xfrm rot="5400000">
              <a:off x="1901408" y="4932252"/>
              <a:ext cx="904340" cy="698500"/>
            </a:xfrm>
            <a:prstGeom prst="rect">
              <a:avLst/>
            </a:prstGeom>
          </p:spPr>
        </p:pic>
      </p:grpSp>
      <p:cxnSp>
        <p:nvCxnSpPr>
          <p:cNvPr id="21" name="Straight Connector 20"/>
          <p:cNvCxnSpPr/>
          <p:nvPr/>
        </p:nvCxnSpPr>
        <p:spPr>
          <a:xfrm>
            <a:off x="4325154" y="2270156"/>
            <a:ext cx="642621" cy="970468"/>
          </a:xfrm>
          <a:prstGeom prst="line">
            <a:avLst/>
          </a:prstGeom>
          <a:ln>
            <a:solidFill>
              <a:schemeClr val="tx1"/>
            </a:solidFill>
            <a:headEnd type="none" w="lg" len="lg"/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4163394" y="1580468"/>
            <a:ext cx="853207" cy="1565222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9" idx="3"/>
          </p:cNvCxnSpPr>
          <p:nvPr/>
        </p:nvCxnSpPr>
        <p:spPr>
          <a:xfrm flipV="1">
            <a:off x="4011918" y="3664452"/>
            <a:ext cx="955856" cy="1960281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4879997" y="3152847"/>
            <a:ext cx="599383" cy="59938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dirty="0">
                <a:solidFill>
                  <a:schemeClr val="tx1"/>
                </a:solidFill>
              </a:rPr>
              <a:t>+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5530156" y="3150987"/>
            <a:ext cx="639910" cy="668600"/>
            <a:chOff x="6098175" y="3031575"/>
            <a:chExt cx="935551" cy="977496"/>
          </a:xfrm>
        </p:grpSpPr>
        <p:sp>
          <p:nvSpPr>
            <p:cNvPr id="27" name="Oval 26"/>
            <p:cNvSpPr/>
            <p:nvPr/>
          </p:nvSpPr>
          <p:spPr>
            <a:xfrm>
              <a:off x="6112530" y="3031575"/>
              <a:ext cx="876300" cy="8763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500" dirty="0">
                <a:solidFill>
                  <a:schemeClr val="tx1"/>
                </a:solidFill>
              </a:endParaRPr>
            </a:p>
          </p:txBody>
        </p:sp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098175" y="3073521"/>
              <a:ext cx="935551" cy="935550"/>
            </a:xfrm>
            <a:prstGeom prst="rect">
              <a:avLst/>
            </a:prstGeom>
          </p:spPr>
        </p:pic>
      </p:grpSp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55102" b="71020" l="19429" r="43286">
                        <a14:foregroundMark x1="33286" y1="62449" x2="40857" y2="63061"/>
                      </a14:backgroundRemoval>
                    </a14:imgEffect>
                  </a14:imgLayer>
                </a14:imgProps>
              </a:ext>
            </a:extLst>
          </a:blip>
          <a:srcRect l="18143" t="53674" r="55429" b="27550"/>
          <a:stretch/>
        </p:blipFill>
        <p:spPr>
          <a:xfrm>
            <a:off x="2014614" y="1359387"/>
            <a:ext cx="889131" cy="442162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9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75510" b="91429" l="19143" r="43000">
                        <a14:foregroundMark x1="21571" y1="83265" x2="28429" y2="83265"/>
                      </a14:backgroundRemoval>
                    </a14:imgEffect>
                  </a14:imgLayer>
                </a14:imgProps>
              </a:ext>
            </a:extLst>
          </a:blip>
          <a:srcRect l="18714" t="74694" r="56286" b="6939"/>
          <a:stretch/>
        </p:blipFill>
        <p:spPr>
          <a:xfrm>
            <a:off x="2042837" y="2081200"/>
            <a:ext cx="825005" cy="424288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55102" b="71020" l="19429" r="43286">
                        <a14:foregroundMark x1="33286" y1="62449" x2="40857" y2="63061"/>
                      </a14:backgroundRemoval>
                    </a14:imgEffect>
                  </a14:imgLayer>
                </a14:imgProps>
              </a:ext>
            </a:extLst>
          </a:blip>
          <a:srcRect l="18595" t="54957" r="54977" b="26267"/>
          <a:stretch/>
        </p:blipFill>
        <p:spPr>
          <a:xfrm>
            <a:off x="2010775" y="5451186"/>
            <a:ext cx="889131" cy="442162"/>
          </a:xfrm>
          <a:prstGeom prst="rect">
            <a:avLst/>
          </a:prstGeom>
        </p:spPr>
      </p:pic>
      <p:sp>
        <p:nvSpPr>
          <p:cNvPr id="37" name="Rounded Rectangle 36"/>
          <p:cNvSpPr/>
          <p:nvPr/>
        </p:nvSpPr>
        <p:spPr bwMode="auto">
          <a:xfrm>
            <a:off x="1975508" y="1099505"/>
            <a:ext cx="927067" cy="5089422"/>
          </a:xfrm>
          <a:prstGeom prst="round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55102" b="71020" l="19429" r="43286">
                        <a14:foregroundMark x1="33286" y1="62449" x2="40857" y2="63061"/>
                      </a14:backgroundRemoval>
                    </a14:imgEffect>
                  </a14:imgLayer>
                </a14:imgProps>
              </a:ext>
            </a:extLst>
          </a:blip>
          <a:srcRect l="18143" t="53674" r="55429" b="27550"/>
          <a:stretch/>
        </p:blipFill>
        <p:spPr>
          <a:xfrm>
            <a:off x="6354863" y="3240624"/>
            <a:ext cx="889131" cy="442162"/>
          </a:xfrm>
          <a:prstGeom prst="rect">
            <a:avLst/>
          </a:prstGeom>
        </p:spPr>
      </p:pic>
      <p:cxnSp>
        <p:nvCxnSpPr>
          <p:cNvPr id="36" name="Straight Connector 35"/>
          <p:cNvCxnSpPr/>
          <p:nvPr/>
        </p:nvCxnSpPr>
        <p:spPr>
          <a:xfrm flipV="1">
            <a:off x="2780474" y="2995815"/>
            <a:ext cx="1673745" cy="1036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4454219" y="3010613"/>
            <a:ext cx="445323" cy="280748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9" name="Group 38"/>
          <p:cNvGrpSpPr/>
          <p:nvPr/>
        </p:nvGrpSpPr>
        <p:grpSpPr>
          <a:xfrm>
            <a:off x="3026999" y="2650423"/>
            <a:ext cx="1115007" cy="618562"/>
            <a:chOff x="1824256" y="2759044"/>
            <a:chExt cx="1630144" cy="904340"/>
          </a:xfrm>
        </p:grpSpPr>
        <p:sp>
          <p:nvSpPr>
            <p:cNvPr id="40" name="Rectangle 39"/>
            <p:cNvSpPr/>
            <p:nvPr/>
          </p:nvSpPr>
          <p:spPr>
            <a:xfrm>
              <a:off x="1824256" y="3225800"/>
              <a:ext cx="1630144" cy="76200"/>
            </a:xfrm>
            <a:prstGeom prst="rect">
              <a:avLst/>
            </a:prstGeom>
            <a:solidFill>
              <a:srgbClr val="01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1" name="Picture 40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14595" b="96757" l="59135" r="100000">
                          <a14:foregroundMark x1="76923" y1="41351" x2="84615" y2="41351"/>
                        </a14:backgroundRemoval>
                      </a14:imgEffect>
                    </a14:imgLayer>
                  </a14:imgProps>
                </a:ext>
              </a:extLst>
            </a:blip>
            <a:srcRect l="55545" t="34715" b="45982"/>
            <a:stretch/>
          </p:blipFill>
          <p:spPr>
            <a:xfrm rot="5400000">
              <a:off x="2187158" y="2861964"/>
              <a:ext cx="904340" cy="698500"/>
            </a:xfrm>
            <a:prstGeom prst="rect">
              <a:avLst/>
            </a:prstGeom>
          </p:spPr>
        </p:pic>
      </p:grpSp>
      <p:pic>
        <p:nvPicPr>
          <p:cNvPr id="42" name="Picture 41"/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55102" b="71020" l="19429" r="43286">
                        <a14:foregroundMark x1="33286" y1="62449" x2="40857" y2="63061"/>
                      </a14:backgroundRemoval>
                    </a14:imgEffect>
                  </a14:imgLayer>
                </a14:imgProps>
              </a:ext>
            </a:extLst>
          </a:blip>
          <a:srcRect l="18595" t="54957" r="54977" b="26267"/>
          <a:stretch/>
        </p:blipFill>
        <p:spPr>
          <a:xfrm>
            <a:off x="2023309" y="2789532"/>
            <a:ext cx="889131" cy="442162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55102" b="71020" l="19429" r="43286">
                        <a14:foregroundMark x1="33286" y1="62449" x2="40857" y2="63061"/>
                      </a14:backgroundRemoval>
                    </a14:imgEffect>
                  </a14:imgLayer>
                </a14:imgProps>
              </a:ext>
            </a:extLst>
          </a:blip>
          <a:srcRect l="18143" t="53674" r="55429" b="27550"/>
          <a:stretch/>
        </p:blipFill>
        <p:spPr>
          <a:xfrm>
            <a:off x="2001228" y="2763957"/>
            <a:ext cx="889131" cy="44216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605" y="2367512"/>
            <a:ext cx="1494384" cy="1624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911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5479380" y="3452538"/>
            <a:ext cx="865664" cy="9167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V="1">
            <a:off x="2842516" y="2262373"/>
            <a:ext cx="1482638" cy="778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2535693" y="1580468"/>
            <a:ext cx="1640552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2724469" y="5626052"/>
            <a:ext cx="1333728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2" name="Group 11"/>
          <p:cNvGrpSpPr/>
          <p:nvPr/>
        </p:nvGrpSpPr>
        <p:grpSpPr>
          <a:xfrm>
            <a:off x="3061238" y="1934816"/>
            <a:ext cx="1115007" cy="618562"/>
            <a:chOff x="1870978" y="1592530"/>
            <a:chExt cx="1630144" cy="904340"/>
          </a:xfrm>
        </p:grpSpPr>
        <p:sp>
          <p:nvSpPr>
            <p:cNvPr id="13" name="Rectangle 12"/>
            <p:cNvSpPr/>
            <p:nvPr/>
          </p:nvSpPr>
          <p:spPr>
            <a:xfrm>
              <a:off x="1870978" y="2044700"/>
              <a:ext cx="1630144" cy="76200"/>
            </a:xfrm>
            <a:prstGeom prst="rect">
              <a:avLst/>
            </a:prstGeom>
            <a:solidFill>
              <a:srgbClr val="01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4595" b="96757" l="59135" r="100000">
                          <a14:foregroundMark x1="76923" y1="41351" x2="84615" y2="41351"/>
                        </a14:backgroundRemoval>
                      </a14:imgEffect>
                    </a14:imgLayer>
                  </a14:imgProps>
                </a:ext>
              </a:extLst>
            </a:blip>
            <a:srcRect l="55545" t="34715" b="45982"/>
            <a:stretch/>
          </p:blipFill>
          <p:spPr>
            <a:xfrm rot="5400000">
              <a:off x="1901408" y="1695450"/>
              <a:ext cx="904340" cy="698500"/>
            </a:xfrm>
            <a:prstGeom prst="rect">
              <a:avLst/>
            </a:prstGeom>
          </p:spPr>
        </p:pic>
      </p:grpSp>
      <p:grpSp>
        <p:nvGrpSpPr>
          <p:cNvPr id="15" name="Group 14"/>
          <p:cNvGrpSpPr/>
          <p:nvPr/>
        </p:nvGrpSpPr>
        <p:grpSpPr>
          <a:xfrm>
            <a:off x="2973216" y="1238975"/>
            <a:ext cx="1115007" cy="618562"/>
            <a:chOff x="1824256" y="3750398"/>
            <a:chExt cx="1630144" cy="904340"/>
          </a:xfrm>
        </p:grpSpPr>
        <p:sp>
          <p:nvSpPr>
            <p:cNvPr id="16" name="Rectangle 15"/>
            <p:cNvSpPr/>
            <p:nvPr/>
          </p:nvSpPr>
          <p:spPr>
            <a:xfrm>
              <a:off x="1824256" y="4202568"/>
              <a:ext cx="1630144" cy="76200"/>
            </a:xfrm>
            <a:prstGeom prst="rect">
              <a:avLst/>
            </a:prstGeom>
            <a:solidFill>
              <a:srgbClr val="01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4595" b="96757" l="59135" r="100000">
                          <a14:foregroundMark x1="76923" y1="41351" x2="84615" y2="41351"/>
                        </a14:backgroundRemoval>
                      </a14:imgEffect>
                    </a14:imgLayer>
                  </a14:imgProps>
                </a:ext>
              </a:extLst>
            </a:blip>
            <a:srcRect l="55545" t="34715" b="45982"/>
            <a:stretch/>
          </p:blipFill>
          <p:spPr>
            <a:xfrm rot="5400000">
              <a:off x="2583130" y="3853318"/>
              <a:ext cx="904340" cy="698500"/>
            </a:xfrm>
            <a:prstGeom prst="rect">
              <a:avLst/>
            </a:prstGeom>
          </p:spPr>
        </p:pic>
      </p:grpSp>
      <p:grpSp>
        <p:nvGrpSpPr>
          <p:cNvPr id="18" name="Group 17"/>
          <p:cNvGrpSpPr/>
          <p:nvPr/>
        </p:nvGrpSpPr>
        <p:grpSpPr>
          <a:xfrm>
            <a:off x="2896911" y="5271631"/>
            <a:ext cx="1115007" cy="618562"/>
            <a:chOff x="1824256" y="4829332"/>
            <a:chExt cx="1630144" cy="904340"/>
          </a:xfrm>
        </p:grpSpPr>
        <p:sp>
          <p:nvSpPr>
            <p:cNvPr id="19" name="Rectangle 18"/>
            <p:cNvSpPr/>
            <p:nvPr/>
          </p:nvSpPr>
          <p:spPr>
            <a:xfrm>
              <a:off x="1824256" y="5307468"/>
              <a:ext cx="1630144" cy="76200"/>
            </a:xfrm>
            <a:prstGeom prst="rect">
              <a:avLst/>
            </a:prstGeom>
            <a:solidFill>
              <a:srgbClr val="01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" name="Picture 19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4595" b="96757" l="59135" r="100000">
                          <a14:foregroundMark x1="76923" y1="41351" x2="84615" y2="41351"/>
                        </a14:backgroundRemoval>
                      </a14:imgEffect>
                    </a14:imgLayer>
                  </a14:imgProps>
                </a:ext>
              </a:extLst>
            </a:blip>
            <a:srcRect l="55545" t="34715" b="45982"/>
            <a:stretch/>
          </p:blipFill>
          <p:spPr>
            <a:xfrm rot="5400000">
              <a:off x="1901408" y="4932252"/>
              <a:ext cx="904340" cy="698500"/>
            </a:xfrm>
            <a:prstGeom prst="rect">
              <a:avLst/>
            </a:prstGeom>
          </p:spPr>
        </p:pic>
      </p:grpSp>
      <p:cxnSp>
        <p:nvCxnSpPr>
          <p:cNvPr id="21" name="Straight Connector 20"/>
          <p:cNvCxnSpPr/>
          <p:nvPr/>
        </p:nvCxnSpPr>
        <p:spPr>
          <a:xfrm>
            <a:off x="4325154" y="2270156"/>
            <a:ext cx="642621" cy="970468"/>
          </a:xfrm>
          <a:prstGeom prst="line">
            <a:avLst/>
          </a:prstGeom>
          <a:ln>
            <a:solidFill>
              <a:schemeClr val="tx1"/>
            </a:solidFill>
            <a:headEnd type="none" w="lg" len="lg"/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4163394" y="1580468"/>
            <a:ext cx="853207" cy="1565222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9" idx="3"/>
          </p:cNvCxnSpPr>
          <p:nvPr/>
        </p:nvCxnSpPr>
        <p:spPr>
          <a:xfrm flipV="1">
            <a:off x="4011918" y="3664452"/>
            <a:ext cx="955856" cy="1960281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4879997" y="3152847"/>
            <a:ext cx="599383" cy="59938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dirty="0">
                <a:solidFill>
                  <a:schemeClr val="tx1"/>
                </a:solidFill>
              </a:rPr>
              <a:t>+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5530156" y="3150987"/>
            <a:ext cx="639910" cy="668600"/>
            <a:chOff x="6098175" y="3031575"/>
            <a:chExt cx="935551" cy="977496"/>
          </a:xfrm>
        </p:grpSpPr>
        <p:sp>
          <p:nvSpPr>
            <p:cNvPr id="27" name="Oval 26"/>
            <p:cNvSpPr/>
            <p:nvPr/>
          </p:nvSpPr>
          <p:spPr>
            <a:xfrm>
              <a:off x="6112530" y="3031575"/>
              <a:ext cx="876300" cy="8763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500" dirty="0">
                <a:solidFill>
                  <a:schemeClr val="tx1"/>
                </a:solidFill>
              </a:endParaRPr>
            </a:p>
          </p:txBody>
        </p:sp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098175" y="3073521"/>
              <a:ext cx="935551" cy="935550"/>
            </a:xfrm>
            <a:prstGeom prst="rect">
              <a:avLst/>
            </a:prstGeom>
          </p:spPr>
        </p:pic>
      </p:grpSp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55102" b="71020" l="19429" r="43286">
                        <a14:foregroundMark x1="33286" y1="62449" x2="40857" y2="63061"/>
                      </a14:backgroundRemoval>
                    </a14:imgEffect>
                  </a14:imgLayer>
                </a14:imgProps>
              </a:ext>
            </a:extLst>
          </a:blip>
          <a:srcRect l="18143" t="53674" r="55429" b="27550"/>
          <a:stretch/>
        </p:blipFill>
        <p:spPr>
          <a:xfrm>
            <a:off x="2014614" y="1359387"/>
            <a:ext cx="889131" cy="442162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9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75510" b="91429" l="19143" r="43000">
                        <a14:foregroundMark x1="21571" y1="83265" x2="28429" y2="83265"/>
                      </a14:backgroundRemoval>
                    </a14:imgEffect>
                  </a14:imgLayer>
                </a14:imgProps>
              </a:ext>
            </a:extLst>
          </a:blip>
          <a:srcRect l="18714" t="74694" r="56286" b="6939"/>
          <a:stretch/>
        </p:blipFill>
        <p:spPr>
          <a:xfrm>
            <a:off x="2042837" y="2081200"/>
            <a:ext cx="825005" cy="424288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55102" b="71020" l="19429" r="43286">
                        <a14:foregroundMark x1="33286" y1="62449" x2="40857" y2="63061"/>
                      </a14:backgroundRemoval>
                    </a14:imgEffect>
                  </a14:imgLayer>
                </a14:imgProps>
              </a:ext>
            </a:extLst>
          </a:blip>
          <a:srcRect l="18595" t="54957" r="54977" b="26267"/>
          <a:stretch/>
        </p:blipFill>
        <p:spPr>
          <a:xfrm>
            <a:off x="2010775" y="5451186"/>
            <a:ext cx="889131" cy="442162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55102" b="71020" l="19429" r="43286">
                        <a14:foregroundMark x1="33286" y1="62449" x2="40857" y2="63061"/>
                      </a14:backgroundRemoval>
                    </a14:imgEffect>
                  </a14:imgLayer>
                </a14:imgProps>
              </a:ext>
            </a:extLst>
          </a:blip>
          <a:srcRect l="18595" t="54957" r="54977" b="26267"/>
          <a:stretch/>
        </p:blipFill>
        <p:spPr>
          <a:xfrm>
            <a:off x="6354863" y="3261893"/>
            <a:ext cx="889131" cy="442162"/>
          </a:xfrm>
          <a:prstGeom prst="rect">
            <a:avLst/>
          </a:prstGeom>
        </p:spPr>
      </p:pic>
      <p:sp>
        <p:nvSpPr>
          <p:cNvPr id="37" name="Rounded Rectangle 36"/>
          <p:cNvSpPr/>
          <p:nvPr/>
        </p:nvSpPr>
        <p:spPr bwMode="auto">
          <a:xfrm>
            <a:off x="1975508" y="1099505"/>
            <a:ext cx="927067" cy="5089422"/>
          </a:xfrm>
          <a:prstGeom prst="round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55102" b="71020" l="19429" r="43286">
                        <a14:foregroundMark x1="33286" y1="62449" x2="40857" y2="63061"/>
                      </a14:backgroundRemoval>
                    </a14:imgEffect>
                  </a14:imgLayer>
                </a14:imgProps>
              </a:ext>
            </a:extLst>
          </a:blip>
          <a:srcRect l="18595" t="54957" r="54977" b="26267"/>
          <a:stretch/>
        </p:blipFill>
        <p:spPr>
          <a:xfrm>
            <a:off x="2026948" y="2090705"/>
            <a:ext cx="889131" cy="442162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75510" b="91429" l="19143" r="43000">
                        <a14:foregroundMark x1="21571" y1="83265" x2="28429" y2="83265"/>
                      </a14:backgroundRemoval>
                    </a14:imgEffect>
                  </a14:imgLayer>
                </a14:imgProps>
              </a:ext>
            </a:extLst>
          </a:blip>
          <a:srcRect l="18714" t="74694" r="56286" b="6939"/>
          <a:stretch/>
        </p:blipFill>
        <p:spPr>
          <a:xfrm>
            <a:off x="2038135" y="1386766"/>
            <a:ext cx="825005" cy="424288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75510" b="91429" l="19143" r="43000">
                        <a14:foregroundMark x1="21571" y1="83265" x2="28429" y2="83265"/>
                      </a14:backgroundRemoval>
                    </a14:imgEffect>
                  </a14:imgLayer>
                </a14:imgProps>
              </a:ext>
            </a:extLst>
          </a:blip>
          <a:srcRect l="18714" t="74694" r="56286" b="6939"/>
          <a:stretch/>
        </p:blipFill>
        <p:spPr>
          <a:xfrm>
            <a:off x="2017511" y="5451186"/>
            <a:ext cx="825005" cy="424288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 rotWithShape="1"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55102" b="71020" l="19429" r="43286">
                        <a14:foregroundMark x1="33286" y1="62449" x2="40857" y2="63061"/>
                      </a14:backgroundRemoval>
                    </a14:imgEffect>
                  </a14:imgLayer>
                </a14:imgProps>
              </a:ext>
            </a:extLst>
          </a:blip>
          <a:srcRect l="18143" t="53674" r="55429" b="27550"/>
          <a:stretch/>
        </p:blipFill>
        <p:spPr>
          <a:xfrm>
            <a:off x="6357102" y="3229597"/>
            <a:ext cx="889131" cy="442162"/>
          </a:xfrm>
          <a:prstGeom prst="rect">
            <a:avLst/>
          </a:prstGeom>
        </p:spPr>
      </p:pic>
      <p:cxnSp>
        <p:nvCxnSpPr>
          <p:cNvPr id="39" name="Straight Connector 38"/>
          <p:cNvCxnSpPr/>
          <p:nvPr/>
        </p:nvCxnSpPr>
        <p:spPr>
          <a:xfrm flipV="1">
            <a:off x="2780474" y="2995815"/>
            <a:ext cx="1673745" cy="1036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4454219" y="3010613"/>
            <a:ext cx="445323" cy="280748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1" name="Group 40"/>
          <p:cNvGrpSpPr/>
          <p:nvPr/>
        </p:nvGrpSpPr>
        <p:grpSpPr>
          <a:xfrm>
            <a:off x="3026999" y="2650423"/>
            <a:ext cx="1115007" cy="618562"/>
            <a:chOff x="1824256" y="2759044"/>
            <a:chExt cx="1630144" cy="904340"/>
          </a:xfrm>
        </p:grpSpPr>
        <p:sp>
          <p:nvSpPr>
            <p:cNvPr id="42" name="Rectangle 41"/>
            <p:cNvSpPr/>
            <p:nvPr/>
          </p:nvSpPr>
          <p:spPr>
            <a:xfrm>
              <a:off x="1824256" y="3225800"/>
              <a:ext cx="1630144" cy="76200"/>
            </a:xfrm>
            <a:prstGeom prst="rect">
              <a:avLst/>
            </a:prstGeom>
            <a:solidFill>
              <a:srgbClr val="01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3" name="Picture 42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14595" b="96757" l="59135" r="100000">
                          <a14:foregroundMark x1="76923" y1="41351" x2="84615" y2="41351"/>
                        </a14:backgroundRemoval>
                      </a14:imgEffect>
                    </a14:imgLayer>
                  </a14:imgProps>
                </a:ext>
              </a:extLst>
            </a:blip>
            <a:srcRect l="55545" t="34715" b="45982"/>
            <a:stretch/>
          </p:blipFill>
          <p:spPr>
            <a:xfrm rot="5400000">
              <a:off x="2187158" y="2861964"/>
              <a:ext cx="904340" cy="698500"/>
            </a:xfrm>
            <a:prstGeom prst="rect">
              <a:avLst/>
            </a:prstGeom>
          </p:spPr>
        </p:pic>
      </p:grpSp>
      <p:pic>
        <p:nvPicPr>
          <p:cNvPr id="47" name="Picture 46"/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55102" b="71020" l="19429" r="43286">
                        <a14:foregroundMark x1="33286" y1="62449" x2="40857" y2="63061"/>
                      </a14:backgroundRemoval>
                    </a14:imgEffect>
                  </a14:imgLayer>
                </a14:imgProps>
              </a:ext>
            </a:extLst>
          </a:blip>
          <a:srcRect l="18595" t="54957" r="54977" b="26267"/>
          <a:stretch/>
        </p:blipFill>
        <p:spPr>
          <a:xfrm>
            <a:off x="2023309" y="2789532"/>
            <a:ext cx="889131" cy="442162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605" y="2367512"/>
            <a:ext cx="1494384" cy="1624331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DD3EEA45-CC9B-B84C-B4B6-05423ED23D33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75510" b="91429" l="19143" r="43000">
                        <a14:foregroundMark x1="21571" y1="83265" x2="28429" y2="83265"/>
                      </a14:backgroundRemoval>
                    </a14:imgEffect>
                  </a14:imgLayer>
                </a14:imgProps>
              </a:ext>
            </a:extLst>
          </a:blip>
          <a:srcRect l="18714" t="74694" r="56286" b="6939"/>
          <a:stretch/>
        </p:blipFill>
        <p:spPr>
          <a:xfrm>
            <a:off x="6354863" y="3250557"/>
            <a:ext cx="825005" cy="424288"/>
          </a:xfrm>
          <a:prstGeom prst="rect">
            <a:avLst/>
          </a:prstGeom>
        </p:spPr>
      </p:pic>
      <p:sp>
        <p:nvSpPr>
          <p:cNvPr id="49" name="Oval Callout 48">
            <a:extLst>
              <a:ext uri="{FF2B5EF4-FFF2-40B4-BE49-F238E27FC236}">
                <a16:creationId xmlns:a16="http://schemas.microsoft.com/office/drawing/2014/main" id="{366F267A-B21A-3C46-A4D4-0C34252F4387}"/>
              </a:ext>
            </a:extLst>
          </p:cNvPr>
          <p:cNvSpPr/>
          <p:nvPr/>
        </p:nvSpPr>
        <p:spPr>
          <a:xfrm>
            <a:off x="5643727" y="1147364"/>
            <a:ext cx="3207668" cy="1326185"/>
          </a:xfrm>
          <a:prstGeom prst="wedgeEllipseCallout">
            <a:avLst>
              <a:gd name="adj1" fmla="val -38140"/>
              <a:gd name="adj2" fmla="val 80969"/>
            </a:avLst>
          </a:prstGeom>
          <a:solidFill>
            <a:srgbClr val="FFFFFF"/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Chalkboard" charset="0"/>
                <a:cs typeface="Chalkboard" charset="0"/>
              </a:rPr>
              <a:t>I think that is a picture of a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+mj-lt"/>
                <a:ea typeface="Chalkboard" charset="0"/>
                <a:cs typeface="Chalkboard" charset="0"/>
              </a:rPr>
              <a:t>one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Chalkboard" charset="0"/>
                <a:cs typeface="Chalkboard" charset="0"/>
              </a:rPr>
              <a:t>!</a:t>
            </a:r>
          </a:p>
        </p:txBody>
      </p:sp>
      <p:sp>
        <p:nvSpPr>
          <p:cNvPr id="51" name="Oval Callout 50">
            <a:extLst>
              <a:ext uri="{FF2B5EF4-FFF2-40B4-BE49-F238E27FC236}">
                <a16:creationId xmlns:a16="http://schemas.microsoft.com/office/drawing/2014/main" id="{61AF8348-1AD2-CF40-A7C0-AF0BB18E6CB9}"/>
              </a:ext>
            </a:extLst>
          </p:cNvPr>
          <p:cNvSpPr/>
          <p:nvPr/>
        </p:nvSpPr>
        <p:spPr>
          <a:xfrm>
            <a:off x="6077117" y="4119278"/>
            <a:ext cx="2774278" cy="890588"/>
          </a:xfrm>
          <a:prstGeom prst="wedgeEllipseCallout">
            <a:avLst>
              <a:gd name="adj1" fmla="val -31013"/>
              <a:gd name="adj2" fmla="val -83201"/>
            </a:avLst>
          </a:prstGeom>
          <a:solidFill>
            <a:srgbClr val="FFFFFF"/>
          </a:solidFill>
          <a:ln w="1270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Chalkboard" charset="0"/>
                <a:cs typeface="Chalkboard" charset="0"/>
              </a:rPr>
              <a:t>Oh what, it’s a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+mj-lt"/>
                <a:ea typeface="Chalkboard" charset="0"/>
                <a:cs typeface="Chalkboard" charset="0"/>
              </a:rPr>
              <a:t>zero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Chalkboard" charset="0"/>
                <a:cs typeface="Chalkboard" charset="0"/>
              </a:rPr>
              <a:t>??</a:t>
            </a:r>
          </a:p>
        </p:txBody>
      </p:sp>
      <p:sp>
        <p:nvSpPr>
          <p:cNvPr id="52" name="Oval Callout 51">
            <a:extLst>
              <a:ext uri="{FF2B5EF4-FFF2-40B4-BE49-F238E27FC236}">
                <a16:creationId xmlns:a16="http://schemas.microsoft.com/office/drawing/2014/main" id="{008292A1-C5A9-1544-AE45-03E221E3F884}"/>
              </a:ext>
            </a:extLst>
          </p:cNvPr>
          <p:cNvSpPr/>
          <p:nvPr/>
        </p:nvSpPr>
        <p:spPr>
          <a:xfrm>
            <a:off x="5479379" y="5271630"/>
            <a:ext cx="3125777" cy="1348360"/>
          </a:xfrm>
          <a:prstGeom prst="wedgeEllipseCallout">
            <a:avLst>
              <a:gd name="adj1" fmla="val -31013"/>
              <a:gd name="adj2" fmla="val -83201"/>
            </a:avLst>
          </a:prstGeom>
          <a:solidFill>
            <a:srgbClr val="FFFFFF"/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Chalkboard" charset="0"/>
                <a:cs typeface="Chalkboard" charset="0"/>
              </a:rPr>
              <a:t>Ill adjust my sliders so that I do better.</a:t>
            </a:r>
          </a:p>
        </p:txBody>
      </p:sp>
    </p:spTree>
    <p:extLst>
      <p:ext uri="{BB962C8B-B14F-4D97-AF65-F5344CB8AC3E}">
        <p14:creationId xmlns:p14="http://schemas.microsoft.com/office/powerpoint/2010/main" val="151785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51" grpId="0" animBg="1"/>
      <p:bldP spid="52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5479380" y="3452538"/>
            <a:ext cx="865664" cy="9167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2535693" y="1580468"/>
            <a:ext cx="1640552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4325154" y="2270156"/>
            <a:ext cx="642621" cy="970468"/>
          </a:xfrm>
          <a:prstGeom prst="line">
            <a:avLst/>
          </a:prstGeom>
          <a:ln>
            <a:solidFill>
              <a:schemeClr val="tx1"/>
            </a:solidFill>
            <a:headEnd type="none" w="lg" len="lg"/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4454219" y="3010613"/>
            <a:ext cx="445323" cy="280748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4163394" y="1580468"/>
            <a:ext cx="853207" cy="1565222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9" idx="3"/>
          </p:cNvCxnSpPr>
          <p:nvPr/>
        </p:nvCxnSpPr>
        <p:spPr>
          <a:xfrm flipV="1">
            <a:off x="4011918" y="3664452"/>
            <a:ext cx="955856" cy="1960281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4879997" y="3152847"/>
            <a:ext cx="599383" cy="59938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dirty="0">
                <a:solidFill>
                  <a:schemeClr val="tx1"/>
                </a:solidFill>
              </a:rPr>
              <a:t>+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5530156" y="3150987"/>
            <a:ext cx="639910" cy="668600"/>
            <a:chOff x="6098175" y="3031575"/>
            <a:chExt cx="935551" cy="977496"/>
          </a:xfrm>
        </p:grpSpPr>
        <p:sp>
          <p:nvSpPr>
            <p:cNvPr id="27" name="Oval 26"/>
            <p:cNvSpPr/>
            <p:nvPr/>
          </p:nvSpPr>
          <p:spPr>
            <a:xfrm>
              <a:off x="6112530" y="3031575"/>
              <a:ext cx="876300" cy="8763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500" dirty="0">
                <a:solidFill>
                  <a:schemeClr val="tx1"/>
                </a:solidFill>
              </a:endParaRPr>
            </a:p>
          </p:txBody>
        </p:sp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98175" y="3073521"/>
              <a:ext cx="935551" cy="935550"/>
            </a:xfrm>
            <a:prstGeom prst="rect">
              <a:avLst/>
            </a:prstGeom>
          </p:spPr>
        </p:pic>
      </p:grpSp>
      <p:sp>
        <p:nvSpPr>
          <p:cNvPr id="37" name="Rounded Rectangle 36"/>
          <p:cNvSpPr/>
          <p:nvPr/>
        </p:nvSpPr>
        <p:spPr bwMode="auto">
          <a:xfrm>
            <a:off x="1975508" y="1099505"/>
            <a:ext cx="927067" cy="5089422"/>
          </a:xfrm>
          <a:prstGeom prst="round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5102" b="71020" l="19429" r="43286">
                        <a14:foregroundMark x1="33286" y1="62449" x2="40857" y2="63061"/>
                      </a14:backgroundRemoval>
                    </a14:imgEffect>
                  </a14:imgLayer>
                </a14:imgProps>
              </a:ext>
            </a:extLst>
          </a:blip>
          <a:srcRect l="18595" t="54957" r="54977" b="26267"/>
          <a:stretch/>
        </p:blipFill>
        <p:spPr>
          <a:xfrm>
            <a:off x="2026948" y="2090705"/>
            <a:ext cx="889131" cy="442162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5510" b="91429" l="19143" r="43000">
                        <a14:foregroundMark x1="21571" y1="83265" x2="28429" y2="83265"/>
                      </a14:backgroundRemoval>
                    </a14:imgEffect>
                  </a14:imgLayer>
                </a14:imgProps>
              </a:ext>
            </a:extLst>
          </a:blip>
          <a:srcRect l="18714" t="74694" r="56286" b="6939"/>
          <a:stretch/>
        </p:blipFill>
        <p:spPr>
          <a:xfrm>
            <a:off x="2038135" y="1386766"/>
            <a:ext cx="825005" cy="424288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75510" b="91429" l="19143" r="43000">
                        <a14:foregroundMark x1="21571" y1="83265" x2="28429" y2="83265"/>
                      </a14:backgroundRemoval>
                    </a14:imgEffect>
                  </a14:imgLayer>
                </a14:imgProps>
              </a:ext>
            </a:extLst>
          </a:blip>
          <a:srcRect l="18714" t="74694" r="56286" b="6939"/>
          <a:stretch/>
        </p:blipFill>
        <p:spPr>
          <a:xfrm>
            <a:off x="2017511" y="5451186"/>
            <a:ext cx="825005" cy="424288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5102" b="71020" l="19429" r="43286">
                        <a14:foregroundMark x1="33286" y1="62449" x2="40857" y2="63061"/>
                      </a14:backgroundRemoval>
                    </a14:imgEffect>
                  </a14:imgLayer>
                </a14:imgProps>
              </a:ext>
            </a:extLst>
          </a:blip>
          <a:srcRect l="18595" t="54957" r="54977" b="26267"/>
          <a:stretch/>
        </p:blipFill>
        <p:spPr>
          <a:xfrm>
            <a:off x="2023309" y="2789532"/>
            <a:ext cx="889131" cy="442162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75510" b="91429" l="19143" r="43000">
                        <a14:foregroundMark x1="21571" y1="83265" x2="28429" y2="83265"/>
                      </a14:backgroundRemoval>
                    </a14:imgEffect>
                  </a14:imgLayer>
                </a14:imgProps>
              </a:ext>
            </a:extLst>
          </a:blip>
          <a:srcRect l="18714" t="74694" r="56286" b="6939"/>
          <a:stretch/>
        </p:blipFill>
        <p:spPr>
          <a:xfrm>
            <a:off x="6354863" y="3250557"/>
            <a:ext cx="825005" cy="424288"/>
          </a:xfrm>
          <a:prstGeom prst="rect">
            <a:avLst/>
          </a:prstGeom>
        </p:spPr>
      </p:pic>
      <p:cxnSp>
        <p:nvCxnSpPr>
          <p:cNvPr id="44" name="Straight Connector 43"/>
          <p:cNvCxnSpPr/>
          <p:nvPr/>
        </p:nvCxnSpPr>
        <p:spPr>
          <a:xfrm flipV="1">
            <a:off x="2780474" y="2995815"/>
            <a:ext cx="1673745" cy="1036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V="1">
            <a:off x="2842516" y="2262373"/>
            <a:ext cx="1482638" cy="778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2724469" y="5626052"/>
            <a:ext cx="1333728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Rectangle 47"/>
          <p:cNvSpPr/>
          <p:nvPr/>
        </p:nvSpPr>
        <p:spPr>
          <a:xfrm>
            <a:off x="3061238" y="2244097"/>
            <a:ext cx="1115007" cy="52120"/>
          </a:xfrm>
          <a:prstGeom prst="rect">
            <a:avLst/>
          </a:prstGeom>
          <a:solidFill>
            <a:srgbClr val="01B0F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4595" b="96757" l="59135" r="100000">
                        <a14:foregroundMark x1="76923" y1="41351" x2="84615" y2="41351"/>
                      </a14:backgroundRemoval>
                    </a14:imgEffect>
                  </a14:imgLayer>
                </a14:imgProps>
              </a:ext>
            </a:extLst>
          </a:blip>
          <a:srcRect l="55545" t="34715" b="45982"/>
          <a:stretch/>
        </p:blipFill>
        <p:spPr>
          <a:xfrm rot="5400000">
            <a:off x="3059750" y="2005212"/>
            <a:ext cx="618562" cy="477769"/>
          </a:xfrm>
          <a:prstGeom prst="rect">
            <a:avLst/>
          </a:prstGeom>
        </p:spPr>
      </p:pic>
      <p:sp>
        <p:nvSpPr>
          <p:cNvPr id="51" name="Rectangle 50"/>
          <p:cNvSpPr/>
          <p:nvPr/>
        </p:nvSpPr>
        <p:spPr>
          <a:xfrm>
            <a:off x="2973216" y="1548256"/>
            <a:ext cx="1115007" cy="52120"/>
          </a:xfrm>
          <a:prstGeom prst="rect">
            <a:avLst/>
          </a:prstGeom>
          <a:solidFill>
            <a:srgbClr val="01B0F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4595" b="96757" l="59135" r="100000">
                        <a14:foregroundMark x1="76923" y1="41351" x2="84615" y2="41351"/>
                      </a14:backgroundRemoval>
                    </a14:imgEffect>
                  </a14:imgLayer>
                </a14:imgProps>
              </a:ext>
            </a:extLst>
          </a:blip>
          <a:srcRect l="55545" t="34715" b="45982"/>
          <a:stretch/>
        </p:blipFill>
        <p:spPr>
          <a:xfrm rot="5400000">
            <a:off x="3559187" y="1309371"/>
            <a:ext cx="618562" cy="477769"/>
          </a:xfrm>
          <a:prstGeom prst="rect">
            <a:avLst/>
          </a:prstGeom>
        </p:spPr>
      </p:pic>
      <p:sp>
        <p:nvSpPr>
          <p:cNvPr id="54" name="Rectangle 53"/>
          <p:cNvSpPr/>
          <p:nvPr/>
        </p:nvSpPr>
        <p:spPr>
          <a:xfrm>
            <a:off x="2896911" y="5598673"/>
            <a:ext cx="1115007" cy="52120"/>
          </a:xfrm>
          <a:prstGeom prst="rect">
            <a:avLst/>
          </a:prstGeom>
          <a:solidFill>
            <a:srgbClr val="01B0F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4595" b="96757" l="59135" r="100000">
                        <a14:foregroundMark x1="76923" y1="41351" x2="84615" y2="41351"/>
                      </a14:backgroundRemoval>
                    </a14:imgEffect>
                  </a14:imgLayer>
                </a14:imgProps>
              </a:ext>
            </a:extLst>
          </a:blip>
          <a:srcRect l="55545" t="34715" b="45982"/>
          <a:stretch/>
        </p:blipFill>
        <p:spPr>
          <a:xfrm rot="5400000">
            <a:off x="3050042" y="5342027"/>
            <a:ext cx="618562" cy="477769"/>
          </a:xfrm>
          <a:prstGeom prst="rect">
            <a:avLst/>
          </a:prstGeom>
        </p:spPr>
      </p:pic>
      <p:sp>
        <p:nvSpPr>
          <p:cNvPr id="57" name="Rectangle 56"/>
          <p:cNvSpPr/>
          <p:nvPr/>
        </p:nvSpPr>
        <p:spPr>
          <a:xfrm>
            <a:off x="3026999" y="2969681"/>
            <a:ext cx="1115007" cy="52120"/>
          </a:xfrm>
          <a:prstGeom prst="rect">
            <a:avLst/>
          </a:prstGeom>
          <a:solidFill>
            <a:srgbClr val="01B0F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4595" b="96757" l="59135" r="100000">
                        <a14:foregroundMark x1="76923" y1="41351" x2="84615" y2="41351"/>
                      </a14:backgroundRemoval>
                    </a14:imgEffect>
                  </a14:imgLayer>
                </a14:imgProps>
              </a:ext>
            </a:extLst>
          </a:blip>
          <a:srcRect l="55545" t="34715" b="45982"/>
          <a:stretch/>
        </p:blipFill>
        <p:spPr>
          <a:xfrm rot="5400000">
            <a:off x="3308675" y="2720819"/>
            <a:ext cx="618562" cy="477769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605" y="2367512"/>
            <a:ext cx="1494384" cy="1624331"/>
          </a:xfrm>
          <a:prstGeom prst="rect">
            <a:avLst/>
          </a:prstGeom>
        </p:spPr>
      </p:pic>
      <p:sp>
        <p:nvSpPr>
          <p:cNvPr id="33" name="Oval Callout 32">
            <a:extLst>
              <a:ext uri="{FF2B5EF4-FFF2-40B4-BE49-F238E27FC236}">
                <a16:creationId xmlns:a16="http://schemas.microsoft.com/office/drawing/2014/main" id="{7F6E45D0-D0C9-3C4A-B6D4-216995348E24}"/>
              </a:ext>
            </a:extLst>
          </p:cNvPr>
          <p:cNvSpPr/>
          <p:nvPr/>
        </p:nvSpPr>
        <p:spPr>
          <a:xfrm>
            <a:off x="5643727" y="1147364"/>
            <a:ext cx="3207668" cy="1326185"/>
          </a:xfrm>
          <a:prstGeom prst="wedgeEllipseCallout">
            <a:avLst>
              <a:gd name="adj1" fmla="val -38140"/>
              <a:gd name="adj2" fmla="val 80969"/>
            </a:avLst>
          </a:prstGeom>
          <a:solidFill>
            <a:srgbClr val="FFFFFF"/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Chalkboard" charset="0"/>
                <a:cs typeface="Chalkboard" charset="0"/>
              </a:rPr>
              <a:t>I think that is a picture of a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+mj-lt"/>
                <a:ea typeface="Chalkboard" charset="0"/>
                <a:cs typeface="Chalkboard" charset="0"/>
              </a:rPr>
              <a:t>one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Chalkboard" charset="0"/>
                <a:cs typeface="Chalkboard" charset="0"/>
              </a:rPr>
              <a:t>!</a:t>
            </a:r>
          </a:p>
        </p:txBody>
      </p:sp>
      <p:sp>
        <p:nvSpPr>
          <p:cNvPr id="34" name="Oval Callout 33">
            <a:extLst>
              <a:ext uri="{FF2B5EF4-FFF2-40B4-BE49-F238E27FC236}">
                <a16:creationId xmlns:a16="http://schemas.microsoft.com/office/drawing/2014/main" id="{889CCD84-4A88-E84D-B5CD-05C78A6334B5}"/>
              </a:ext>
            </a:extLst>
          </p:cNvPr>
          <p:cNvSpPr/>
          <p:nvPr/>
        </p:nvSpPr>
        <p:spPr>
          <a:xfrm>
            <a:off x="6077117" y="4119278"/>
            <a:ext cx="2774278" cy="890588"/>
          </a:xfrm>
          <a:prstGeom prst="wedgeEllipseCallout">
            <a:avLst>
              <a:gd name="adj1" fmla="val -31013"/>
              <a:gd name="adj2" fmla="val -83201"/>
            </a:avLst>
          </a:prstGeom>
          <a:solidFill>
            <a:srgbClr val="FFFFFF"/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Chalkboard" charset="0"/>
                <a:cs typeface="Chalkboard" charset="0"/>
              </a:rPr>
              <a:t>Oh what, it’s a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+mj-lt"/>
                <a:ea typeface="Chalkboard" charset="0"/>
                <a:cs typeface="Chalkboard" charset="0"/>
              </a:rPr>
              <a:t>zero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Chalkboard" charset="0"/>
                <a:cs typeface="Chalkboard" charset="0"/>
              </a:rPr>
              <a:t>??</a:t>
            </a:r>
          </a:p>
        </p:txBody>
      </p:sp>
      <p:sp>
        <p:nvSpPr>
          <p:cNvPr id="35" name="Oval Callout 34">
            <a:extLst>
              <a:ext uri="{FF2B5EF4-FFF2-40B4-BE49-F238E27FC236}">
                <a16:creationId xmlns:a16="http://schemas.microsoft.com/office/drawing/2014/main" id="{92F2F55A-4517-5842-ADD9-E1A023D04B14}"/>
              </a:ext>
            </a:extLst>
          </p:cNvPr>
          <p:cNvSpPr/>
          <p:nvPr/>
        </p:nvSpPr>
        <p:spPr>
          <a:xfrm>
            <a:off x="5479379" y="5271630"/>
            <a:ext cx="3125777" cy="1348360"/>
          </a:xfrm>
          <a:prstGeom prst="wedgeEllipseCallout">
            <a:avLst>
              <a:gd name="adj1" fmla="val -31013"/>
              <a:gd name="adj2" fmla="val -83201"/>
            </a:avLst>
          </a:prstGeom>
          <a:solidFill>
            <a:srgbClr val="FFFFFF"/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Chalkboard" charset="0"/>
                <a:cs typeface="Chalkboard" charset="0"/>
              </a:rPr>
              <a:t>Ill adjust my sliders so that I do better.</a:t>
            </a:r>
          </a:p>
        </p:txBody>
      </p:sp>
    </p:spTree>
    <p:extLst>
      <p:ext uri="{BB962C8B-B14F-4D97-AF65-F5344CB8AC3E}">
        <p14:creationId xmlns:p14="http://schemas.microsoft.com/office/powerpoint/2010/main" val="25383269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5479380" y="3452538"/>
            <a:ext cx="865664" cy="9167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2535693" y="1580468"/>
            <a:ext cx="1640552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4325154" y="2270156"/>
            <a:ext cx="642621" cy="970468"/>
          </a:xfrm>
          <a:prstGeom prst="line">
            <a:avLst/>
          </a:prstGeom>
          <a:ln>
            <a:solidFill>
              <a:schemeClr val="tx1"/>
            </a:solidFill>
            <a:headEnd type="none" w="lg" len="lg"/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4454219" y="3010613"/>
            <a:ext cx="445323" cy="280748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4163394" y="1580468"/>
            <a:ext cx="853207" cy="1565222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4011918" y="3664452"/>
            <a:ext cx="955856" cy="1960281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4879997" y="3152847"/>
            <a:ext cx="599383" cy="59938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dirty="0">
                <a:solidFill>
                  <a:schemeClr val="tx1"/>
                </a:solidFill>
              </a:rPr>
              <a:t>+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5530156" y="3150987"/>
            <a:ext cx="639910" cy="668600"/>
            <a:chOff x="6098175" y="3031575"/>
            <a:chExt cx="935551" cy="977496"/>
          </a:xfrm>
        </p:grpSpPr>
        <p:sp>
          <p:nvSpPr>
            <p:cNvPr id="27" name="Oval 26"/>
            <p:cNvSpPr/>
            <p:nvPr/>
          </p:nvSpPr>
          <p:spPr>
            <a:xfrm>
              <a:off x="6112530" y="3031575"/>
              <a:ext cx="876300" cy="8763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500" dirty="0">
                <a:solidFill>
                  <a:schemeClr val="tx1"/>
                </a:solidFill>
              </a:endParaRPr>
            </a:p>
          </p:txBody>
        </p:sp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98175" y="3073521"/>
              <a:ext cx="935551" cy="935550"/>
            </a:xfrm>
            <a:prstGeom prst="rect">
              <a:avLst/>
            </a:prstGeom>
          </p:spPr>
        </p:pic>
      </p:grpSp>
      <p:sp>
        <p:nvSpPr>
          <p:cNvPr id="37" name="Rounded Rectangle 36"/>
          <p:cNvSpPr/>
          <p:nvPr/>
        </p:nvSpPr>
        <p:spPr bwMode="auto">
          <a:xfrm>
            <a:off x="1975508" y="1099505"/>
            <a:ext cx="927067" cy="5089422"/>
          </a:xfrm>
          <a:prstGeom prst="round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5102" b="71020" l="19429" r="43286">
                        <a14:foregroundMark x1="33286" y1="62449" x2="40857" y2="63061"/>
                      </a14:backgroundRemoval>
                    </a14:imgEffect>
                  </a14:imgLayer>
                </a14:imgProps>
              </a:ext>
            </a:extLst>
          </a:blip>
          <a:srcRect l="18595" t="54957" r="54977" b="26267"/>
          <a:stretch/>
        </p:blipFill>
        <p:spPr>
          <a:xfrm>
            <a:off x="2026948" y="2090705"/>
            <a:ext cx="889131" cy="442162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 rotWithShape="1"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5510" b="91429" l="19143" r="43000">
                        <a14:foregroundMark x1="21571" y1="83265" x2="28429" y2="83265"/>
                      </a14:backgroundRemoval>
                    </a14:imgEffect>
                  </a14:imgLayer>
                </a14:imgProps>
              </a:ext>
            </a:extLst>
          </a:blip>
          <a:srcRect l="18714" t="74694" r="56286" b="6939"/>
          <a:stretch/>
        </p:blipFill>
        <p:spPr>
          <a:xfrm>
            <a:off x="2038135" y="1386766"/>
            <a:ext cx="825005" cy="424288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 rotWithShape="1"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75510" b="91429" l="19143" r="43000">
                        <a14:foregroundMark x1="21571" y1="83265" x2="28429" y2="83265"/>
                      </a14:backgroundRemoval>
                    </a14:imgEffect>
                  </a14:imgLayer>
                </a14:imgProps>
              </a:ext>
            </a:extLst>
          </a:blip>
          <a:srcRect l="18714" t="74694" r="56286" b="6939"/>
          <a:stretch/>
        </p:blipFill>
        <p:spPr>
          <a:xfrm>
            <a:off x="2017511" y="5451186"/>
            <a:ext cx="825005" cy="424288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5102" b="71020" l="19429" r="43286">
                        <a14:foregroundMark x1="33286" y1="62449" x2="40857" y2="63061"/>
                      </a14:backgroundRemoval>
                    </a14:imgEffect>
                  </a14:imgLayer>
                </a14:imgProps>
              </a:ext>
            </a:extLst>
          </a:blip>
          <a:srcRect l="18595" t="54957" r="54977" b="26267"/>
          <a:stretch/>
        </p:blipFill>
        <p:spPr>
          <a:xfrm>
            <a:off x="2023309" y="2789532"/>
            <a:ext cx="889131" cy="442162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75510" b="91429" l="19143" r="43000">
                        <a14:foregroundMark x1="21571" y1="83265" x2="28429" y2="83265"/>
                      </a14:backgroundRemoval>
                    </a14:imgEffect>
                  </a14:imgLayer>
                </a14:imgProps>
              </a:ext>
            </a:extLst>
          </a:blip>
          <a:srcRect l="18714" t="74694" r="56286" b="6939"/>
          <a:stretch/>
        </p:blipFill>
        <p:spPr>
          <a:xfrm>
            <a:off x="6354863" y="3250557"/>
            <a:ext cx="825005" cy="424288"/>
          </a:xfrm>
          <a:prstGeom prst="rect">
            <a:avLst/>
          </a:prstGeom>
        </p:spPr>
      </p:pic>
      <p:cxnSp>
        <p:nvCxnSpPr>
          <p:cNvPr id="44" name="Straight Connector 43"/>
          <p:cNvCxnSpPr/>
          <p:nvPr/>
        </p:nvCxnSpPr>
        <p:spPr>
          <a:xfrm flipV="1">
            <a:off x="2780474" y="2995815"/>
            <a:ext cx="1673745" cy="1036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V="1">
            <a:off x="2842516" y="2262373"/>
            <a:ext cx="1482638" cy="778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2724469" y="5626052"/>
            <a:ext cx="1333728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Rectangle 47"/>
          <p:cNvSpPr/>
          <p:nvPr/>
        </p:nvSpPr>
        <p:spPr>
          <a:xfrm>
            <a:off x="3061238" y="2244097"/>
            <a:ext cx="1115007" cy="52120"/>
          </a:xfrm>
          <a:prstGeom prst="rect">
            <a:avLst/>
          </a:prstGeom>
          <a:solidFill>
            <a:srgbClr val="01B0F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4595" b="96757" l="59135" r="100000">
                        <a14:foregroundMark x1="76923" y1="41351" x2="84615" y2="41351"/>
                      </a14:backgroundRemoval>
                    </a14:imgEffect>
                  </a14:imgLayer>
                </a14:imgProps>
              </a:ext>
            </a:extLst>
          </a:blip>
          <a:srcRect l="55545" t="34715" b="45982"/>
          <a:stretch/>
        </p:blipFill>
        <p:spPr>
          <a:xfrm rot="5400000">
            <a:off x="3059750" y="2005212"/>
            <a:ext cx="618562" cy="477769"/>
          </a:xfrm>
          <a:prstGeom prst="rect">
            <a:avLst/>
          </a:prstGeom>
        </p:spPr>
      </p:pic>
      <p:sp>
        <p:nvSpPr>
          <p:cNvPr id="51" name="Rectangle 50"/>
          <p:cNvSpPr/>
          <p:nvPr/>
        </p:nvSpPr>
        <p:spPr>
          <a:xfrm>
            <a:off x="2973216" y="1548256"/>
            <a:ext cx="1115007" cy="52120"/>
          </a:xfrm>
          <a:prstGeom prst="rect">
            <a:avLst/>
          </a:prstGeom>
          <a:solidFill>
            <a:srgbClr val="01B0F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4595" b="96757" l="59135" r="100000">
                        <a14:foregroundMark x1="76923" y1="41351" x2="84615" y2="41351"/>
                      </a14:backgroundRemoval>
                    </a14:imgEffect>
                  </a14:imgLayer>
                </a14:imgProps>
              </a:ext>
            </a:extLst>
          </a:blip>
          <a:srcRect l="55545" t="34715" b="45982"/>
          <a:stretch/>
        </p:blipFill>
        <p:spPr>
          <a:xfrm rot="5400000">
            <a:off x="3559187" y="1309371"/>
            <a:ext cx="618562" cy="477769"/>
          </a:xfrm>
          <a:prstGeom prst="rect">
            <a:avLst/>
          </a:prstGeom>
        </p:spPr>
      </p:pic>
      <p:sp>
        <p:nvSpPr>
          <p:cNvPr id="54" name="Rectangle 53"/>
          <p:cNvSpPr/>
          <p:nvPr/>
        </p:nvSpPr>
        <p:spPr>
          <a:xfrm>
            <a:off x="2896911" y="5598673"/>
            <a:ext cx="1115007" cy="52120"/>
          </a:xfrm>
          <a:prstGeom prst="rect">
            <a:avLst/>
          </a:prstGeom>
          <a:solidFill>
            <a:srgbClr val="01B0F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4595" b="96757" l="59135" r="100000">
                        <a14:foregroundMark x1="76923" y1="41351" x2="84615" y2="41351"/>
                      </a14:backgroundRemoval>
                    </a14:imgEffect>
                  </a14:imgLayer>
                </a14:imgProps>
              </a:ext>
            </a:extLst>
          </a:blip>
          <a:srcRect l="55545" t="34715" b="45982"/>
          <a:stretch/>
        </p:blipFill>
        <p:spPr>
          <a:xfrm rot="5400000">
            <a:off x="3050042" y="5342027"/>
            <a:ext cx="618562" cy="477769"/>
          </a:xfrm>
          <a:prstGeom prst="rect">
            <a:avLst/>
          </a:prstGeom>
        </p:spPr>
      </p:pic>
      <p:sp>
        <p:nvSpPr>
          <p:cNvPr id="57" name="Rectangle 56"/>
          <p:cNvSpPr/>
          <p:nvPr/>
        </p:nvSpPr>
        <p:spPr>
          <a:xfrm>
            <a:off x="3026999" y="2969681"/>
            <a:ext cx="1115007" cy="52120"/>
          </a:xfrm>
          <a:prstGeom prst="rect">
            <a:avLst/>
          </a:prstGeom>
          <a:solidFill>
            <a:srgbClr val="01B0F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4595" b="96757" l="59135" r="100000">
                        <a14:foregroundMark x1="76923" y1="41351" x2="84615" y2="41351"/>
                      </a14:backgroundRemoval>
                    </a14:imgEffect>
                  </a14:imgLayer>
                </a14:imgProps>
              </a:ext>
            </a:extLst>
          </a:blip>
          <a:srcRect l="55545" t="34715" b="45982"/>
          <a:stretch/>
        </p:blipFill>
        <p:spPr>
          <a:xfrm rot="5400000">
            <a:off x="3308675" y="2720819"/>
            <a:ext cx="618562" cy="47776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642E6B00-8A8F-814A-B665-7A22C8B6AC4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799" y="2650422"/>
            <a:ext cx="1708150" cy="172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725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+mj-lt"/>
              </a:rPr>
              <a:t>What is AI?</a:t>
            </a:r>
          </a:p>
        </p:txBody>
      </p:sp>
    </p:spTree>
    <p:extLst>
      <p:ext uri="{BB962C8B-B14F-4D97-AF65-F5344CB8AC3E}">
        <p14:creationId xmlns:p14="http://schemas.microsoft.com/office/powerpoint/2010/main" val="108083923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5479380" y="3452538"/>
            <a:ext cx="865664" cy="9167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2535693" y="1580468"/>
            <a:ext cx="1640552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4325154" y="2270156"/>
            <a:ext cx="642621" cy="970468"/>
          </a:xfrm>
          <a:prstGeom prst="line">
            <a:avLst/>
          </a:prstGeom>
          <a:ln>
            <a:solidFill>
              <a:schemeClr val="tx1"/>
            </a:solidFill>
            <a:headEnd type="none" w="lg" len="lg"/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4454219" y="3010613"/>
            <a:ext cx="445323" cy="280748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4163394" y="1580468"/>
            <a:ext cx="853207" cy="1565222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4011918" y="3664452"/>
            <a:ext cx="955856" cy="1960281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4879997" y="3152847"/>
            <a:ext cx="599383" cy="59938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dirty="0">
                <a:solidFill>
                  <a:schemeClr val="tx1"/>
                </a:solidFill>
              </a:rPr>
              <a:t>+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5530156" y="3150987"/>
            <a:ext cx="639910" cy="668600"/>
            <a:chOff x="6098175" y="3031575"/>
            <a:chExt cx="935551" cy="977496"/>
          </a:xfrm>
        </p:grpSpPr>
        <p:sp>
          <p:nvSpPr>
            <p:cNvPr id="27" name="Oval 26"/>
            <p:cNvSpPr/>
            <p:nvPr/>
          </p:nvSpPr>
          <p:spPr>
            <a:xfrm>
              <a:off x="6112530" y="3031575"/>
              <a:ext cx="876300" cy="8763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500" dirty="0">
                <a:solidFill>
                  <a:schemeClr val="tx1"/>
                </a:solidFill>
              </a:endParaRPr>
            </a:p>
          </p:txBody>
        </p:sp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98175" y="3073521"/>
              <a:ext cx="935551" cy="935550"/>
            </a:xfrm>
            <a:prstGeom prst="rect">
              <a:avLst/>
            </a:prstGeom>
          </p:spPr>
        </p:pic>
      </p:grpSp>
      <p:sp>
        <p:nvSpPr>
          <p:cNvPr id="37" name="Rounded Rectangle 36"/>
          <p:cNvSpPr/>
          <p:nvPr/>
        </p:nvSpPr>
        <p:spPr bwMode="auto">
          <a:xfrm>
            <a:off x="1975508" y="1099505"/>
            <a:ext cx="927067" cy="5089422"/>
          </a:xfrm>
          <a:prstGeom prst="round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5102" b="71020" l="19429" r="43286">
                        <a14:foregroundMark x1="33286" y1="62449" x2="40857" y2="63061"/>
                      </a14:backgroundRemoval>
                    </a14:imgEffect>
                  </a14:imgLayer>
                </a14:imgProps>
              </a:ext>
            </a:extLst>
          </a:blip>
          <a:srcRect l="18595" t="54957" r="54977" b="26267"/>
          <a:stretch/>
        </p:blipFill>
        <p:spPr>
          <a:xfrm>
            <a:off x="2026948" y="2090705"/>
            <a:ext cx="889131" cy="442162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 rotWithShape="1"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5510" b="91429" l="19143" r="43000">
                        <a14:foregroundMark x1="21571" y1="83265" x2="28429" y2="83265"/>
                      </a14:backgroundRemoval>
                    </a14:imgEffect>
                  </a14:imgLayer>
                </a14:imgProps>
              </a:ext>
            </a:extLst>
          </a:blip>
          <a:srcRect l="18714" t="74694" r="56286" b="6939"/>
          <a:stretch/>
        </p:blipFill>
        <p:spPr>
          <a:xfrm>
            <a:off x="2038135" y="1386766"/>
            <a:ext cx="825005" cy="424288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 rotWithShape="1"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75510" b="91429" l="19143" r="43000">
                        <a14:foregroundMark x1="21571" y1="83265" x2="28429" y2="83265"/>
                      </a14:backgroundRemoval>
                    </a14:imgEffect>
                  </a14:imgLayer>
                </a14:imgProps>
              </a:ext>
            </a:extLst>
          </a:blip>
          <a:srcRect l="18714" t="74694" r="56286" b="6939"/>
          <a:stretch/>
        </p:blipFill>
        <p:spPr>
          <a:xfrm>
            <a:off x="2017511" y="5451186"/>
            <a:ext cx="825005" cy="424288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5102" b="71020" l="19429" r="43286">
                        <a14:foregroundMark x1="33286" y1="62449" x2="40857" y2="63061"/>
                      </a14:backgroundRemoval>
                    </a14:imgEffect>
                  </a14:imgLayer>
                </a14:imgProps>
              </a:ext>
            </a:extLst>
          </a:blip>
          <a:srcRect l="18595" t="54957" r="54977" b="26267"/>
          <a:stretch/>
        </p:blipFill>
        <p:spPr>
          <a:xfrm>
            <a:off x="2023309" y="2789532"/>
            <a:ext cx="889131" cy="442162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75510" b="91429" l="19143" r="43000">
                        <a14:foregroundMark x1="21571" y1="83265" x2="28429" y2="83265"/>
                      </a14:backgroundRemoval>
                    </a14:imgEffect>
                  </a14:imgLayer>
                </a14:imgProps>
              </a:ext>
            </a:extLst>
          </a:blip>
          <a:srcRect l="18714" t="74694" r="56286" b="6939"/>
          <a:stretch/>
        </p:blipFill>
        <p:spPr>
          <a:xfrm>
            <a:off x="6354863" y="3250557"/>
            <a:ext cx="825005" cy="424288"/>
          </a:xfrm>
          <a:prstGeom prst="rect">
            <a:avLst/>
          </a:prstGeom>
        </p:spPr>
      </p:pic>
      <p:cxnSp>
        <p:nvCxnSpPr>
          <p:cNvPr id="44" name="Straight Connector 43"/>
          <p:cNvCxnSpPr/>
          <p:nvPr/>
        </p:nvCxnSpPr>
        <p:spPr>
          <a:xfrm flipV="1">
            <a:off x="2780474" y="2995815"/>
            <a:ext cx="1673745" cy="1036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V="1">
            <a:off x="2842516" y="2262373"/>
            <a:ext cx="1482638" cy="778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2724469" y="5626052"/>
            <a:ext cx="1333728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Rectangle 47"/>
          <p:cNvSpPr/>
          <p:nvPr/>
        </p:nvSpPr>
        <p:spPr>
          <a:xfrm>
            <a:off x="3061238" y="2244097"/>
            <a:ext cx="1115007" cy="52120"/>
          </a:xfrm>
          <a:prstGeom prst="rect">
            <a:avLst/>
          </a:prstGeom>
          <a:solidFill>
            <a:srgbClr val="01B0F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4595" b="96757" l="59135" r="100000">
                        <a14:foregroundMark x1="76923" y1="41351" x2="84615" y2="41351"/>
                      </a14:backgroundRemoval>
                    </a14:imgEffect>
                  </a14:imgLayer>
                </a14:imgProps>
              </a:ext>
            </a:extLst>
          </a:blip>
          <a:srcRect l="55545" t="34715" b="45982"/>
          <a:stretch/>
        </p:blipFill>
        <p:spPr>
          <a:xfrm rot="5400000">
            <a:off x="3059750" y="2005212"/>
            <a:ext cx="618562" cy="477769"/>
          </a:xfrm>
          <a:prstGeom prst="rect">
            <a:avLst/>
          </a:prstGeom>
        </p:spPr>
      </p:pic>
      <p:sp>
        <p:nvSpPr>
          <p:cNvPr id="51" name="Rectangle 50"/>
          <p:cNvSpPr/>
          <p:nvPr/>
        </p:nvSpPr>
        <p:spPr>
          <a:xfrm>
            <a:off x="2973216" y="1548256"/>
            <a:ext cx="1115007" cy="52120"/>
          </a:xfrm>
          <a:prstGeom prst="rect">
            <a:avLst/>
          </a:prstGeom>
          <a:solidFill>
            <a:srgbClr val="01B0F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4595" b="96757" l="59135" r="100000">
                        <a14:foregroundMark x1="76923" y1="41351" x2="84615" y2="41351"/>
                      </a14:backgroundRemoval>
                    </a14:imgEffect>
                  </a14:imgLayer>
                </a14:imgProps>
              </a:ext>
            </a:extLst>
          </a:blip>
          <a:srcRect l="55545" t="34715" b="45982"/>
          <a:stretch/>
        </p:blipFill>
        <p:spPr>
          <a:xfrm rot="5400000">
            <a:off x="3559187" y="1309371"/>
            <a:ext cx="618562" cy="477769"/>
          </a:xfrm>
          <a:prstGeom prst="rect">
            <a:avLst/>
          </a:prstGeom>
        </p:spPr>
      </p:pic>
      <p:sp>
        <p:nvSpPr>
          <p:cNvPr id="54" name="Rectangle 53"/>
          <p:cNvSpPr/>
          <p:nvPr/>
        </p:nvSpPr>
        <p:spPr>
          <a:xfrm>
            <a:off x="2896911" y="5598673"/>
            <a:ext cx="1115007" cy="52120"/>
          </a:xfrm>
          <a:prstGeom prst="rect">
            <a:avLst/>
          </a:prstGeom>
          <a:solidFill>
            <a:srgbClr val="01B0F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4595" b="96757" l="59135" r="100000">
                        <a14:foregroundMark x1="76923" y1="41351" x2="84615" y2="41351"/>
                      </a14:backgroundRemoval>
                    </a14:imgEffect>
                  </a14:imgLayer>
                </a14:imgProps>
              </a:ext>
            </a:extLst>
          </a:blip>
          <a:srcRect l="55545" t="34715" b="45982"/>
          <a:stretch/>
        </p:blipFill>
        <p:spPr>
          <a:xfrm rot="5400000">
            <a:off x="3050042" y="5342027"/>
            <a:ext cx="618562" cy="477769"/>
          </a:xfrm>
          <a:prstGeom prst="rect">
            <a:avLst/>
          </a:prstGeom>
        </p:spPr>
      </p:pic>
      <p:sp>
        <p:nvSpPr>
          <p:cNvPr id="57" name="Rectangle 56"/>
          <p:cNvSpPr/>
          <p:nvPr/>
        </p:nvSpPr>
        <p:spPr>
          <a:xfrm>
            <a:off x="3026999" y="2969681"/>
            <a:ext cx="1115007" cy="52120"/>
          </a:xfrm>
          <a:prstGeom prst="rect">
            <a:avLst/>
          </a:prstGeom>
          <a:solidFill>
            <a:srgbClr val="01B0F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4595" b="96757" l="59135" r="100000">
                        <a14:foregroundMark x1="76923" y1="41351" x2="84615" y2="41351"/>
                      </a14:backgroundRemoval>
                    </a14:imgEffect>
                  </a14:imgLayer>
                </a14:imgProps>
              </a:ext>
            </a:extLst>
          </a:blip>
          <a:srcRect l="55545" t="34715" b="45982"/>
          <a:stretch/>
        </p:blipFill>
        <p:spPr>
          <a:xfrm rot="5400000">
            <a:off x="3308675" y="2720819"/>
            <a:ext cx="618562" cy="477769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799" y="2650422"/>
            <a:ext cx="1708150" cy="17272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75510" b="91429" l="19143" r="43000">
                        <a14:foregroundMark x1="21571" y1="83265" x2="28429" y2="83265"/>
                      </a14:backgroundRemoval>
                    </a14:imgEffect>
                  </a14:imgLayer>
                </a14:imgProps>
              </a:ext>
            </a:extLst>
          </a:blip>
          <a:srcRect l="18714" t="74694" r="56286" b="6939"/>
          <a:stretch/>
        </p:blipFill>
        <p:spPr>
          <a:xfrm>
            <a:off x="2036122" y="1366840"/>
            <a:ext cx="825005" cy="424288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75510" b="91429" l="19143" r="43000">
                        <a14:foregroundMark x1="21571" y1="83265" x2="28429" y2="83265"/>
                      </a14:backgroundRemoval>
                    </a14:imgEffect>
                  </a14:imgLayer>
                </a14:imgProps>
              </a:ext>
            </a:extLst>
          </a:blip>
          <a:srcRect l="18714" t="74694" r="56286" b="6939"/>
          <a:stretch/>
        </p:blipFill>
        <p:spPr>
          <a:xfrm>
            <a:off x="2036121" y="2067923"/>
            <a:ext cx="825005" cy="424288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5102" b="71020" l="19429" r="43286">
                        <a14:foregroundMark x1="33286" y1="62449" x2="40857" y2="63061"/>
                      </a14:backgroundRemoval>
                    </a14:imgEffect>
                  </a14:imgLayer>
                </a14:imgProps>
              </a:ext>
            </a:extLst>
          </a:blip>
          <a:srcRect l="18595" t="54957" r="54977" b="26267"/>
          <a:stretch/>
        </p:blipFill>
        <p:spPr>
          <a:xfrm>
            <a:off x="2023309" y="5451186"/>
            <a:ext cx="889131" cy="442162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5102" b="71020" l="19429" r="43286">
                        <a14:foregroundMark x1="33286" y1="62449" x2="40857" y2="63061"/>
                      </a14:backgroundRemoval>
                    </a14:imgEffect>
                  </a14:imgLayer>
                </a14:imgProps>
              </a:ext>
            </a:extLst>
          </a:blip>
          <a:srcRect l="18595" t="54957" r="54977" b="26267"/>
          <a:stretch/>
        </p:blipFill>
        <p:spPr>
          <a:xfrm>
            <a:off x="2043741" y="2787131"/>
            <a:ext cx="889131" cy="442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23604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5479380" y="3452538"/>
            <a:ext cx="865664" cy="9167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2535693" y="1580468"/>
            <a:ext cx="1640552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4325154" y="2270156"/>
            <a:ext cx="642621" cy="970468"/>
          </a:xfrm>
          <a:prstGeom prst="line">
            <a:avLst/>
          </a:prstGeom>
          <a:ln>
            <a:solidFill>
              <a:schemeClr val="tx1"/>
            </a:solidFill>
            <a:headEnd type="none" w="lg" len="lg"/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4454219" y="3010613"/>
            <a:ext cx="445323" cy="280748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4163394" y="1580468"/>
            <a:ext cx="853207" cy="1565222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4011918" y="3664452"/>
            <a:ext cx="955856" cy="1960281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4879997" y="3152847"/>
            <a:ext cx="599383" cy="59938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dirty="0">
                <a:solidFill>
                  <a:schemeClr val="tx1"/>
                </a:solidFill>
              </a:rPr>
              <a:t>+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5530156" y="3150987"/>
            <a:ext cx="639910" cy="668600"/>
            <a:chOff x="6098175" y="3031575"/>
            <a:chExt cx="935551" cy="977496"/>
          </a:xfrm>
        </p:grpSpPr>
        <p:sp>
          <p:nvSpPr>
            <p:cNvPr id="27" name="Oval 26"/>
            <p:cNvSpPr/>
            <p:nvPr/>
          </p:nvSpPr>
          <p:spPr>
            <a:xfrm>
              <a:off x="6112530" y="3031575"/>
              <a:ext cx="876300" cy="8763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500" dirty="0">
                <a:solidFill>
                  <a:schemeClr val="tx1"/>
                </a:solidFill>
              </a:endParaRPr>
            </a:p>
          </p:txBody>
        </p:sp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98175" y="3073521"/>
              <a:ext cx="935551" cy="935550"/>
            </a:xfrm>
            <a:prstGeom prst="rect">
              <a:avLst/>
            </a:prstGeom>
          </p:spPr>
        </p:pic>
      </p:grpSp>
      <p:sp>
        <p:nvSpPr>
          <p:cNvPr id="37" name="Rounded Rectangle 36"/>
          <p:cNvSpPr/>
          <p:nvPr/>
        </p:nvSpPr>
        <p:spPr bwMode="auto">
          <a:xfrm>
            <a:off x="1975508" y="1099505"/>
            <a:ext cx="927067" cy="5089422"/>
          </a:xfrm>
          <a:prstGeom prst="round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5102" b="71020" l="19429" r="43286">
                        <a14:foregroundMark x1="33286" y1="62449" x2="40857" y2="63061"/>
                      </a14:backgroundRemoval>
                    </a14:imgEffect>
                  </a14:imgLayer>
                </a14:imgProps>
              </a:ext>
            </a:extLst>
          </a:blip>
          <a:srcRect l="18595" t="54957" r="54977" b="26267"/>
          <a:stretch/>
        </p:blipFill>
        <p:spPr>
          <a:xfrm>
            <a:off x="2026948" y="2090705"/>
            <a:ext cx="889131" cy="442162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 rotWithShape="1"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5510" b="91429" l="19143" r="43000">
                        <a14:foregroundMark x1="21571" y1="83265" x2="28429" y2="83265"/>
                      </a14:backgroundRemoval>
                    </a14:imgEffect>
                  </a14:imgLayer>
                </a14:imgProps>
              </a:ext>
            </a:extLst>
          </a:blip>
          <a:srcRect l="18714" t="74694" r="56286" b="6939"/>
          <a:stretch/>
        </p:blipFill>
        <p:spPr>
          <a:xfrm>
            <a:off x="2038135" y="1386766"/>
            <a:ext cx="825005" cy="424288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 rotWithShape="1"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75510" b="91429" l="19143" r="43000">
                        <a14:foregroundMark x1="21571" y1="83265" x2="28429" y2="83265"/>
                      </a14:backgroundRemoval>
                    </a14:imgEffect>
                  </a14:imgLayer>
                </a14:imgProps>
              </a:ext>
            </a:extLst>
          </a:blip>
          <a:srcRect l="18714" t="74694" r="56286" b="6939"/>
          <a:stretch/>
        </p:blipFill>
        <p:spPr>
          <a:xfrm>
            <a:off x="2017511" y="5451186"/>
            <a:ext cx="825005" cy="424288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5102" b="71020" l="19429" r="43286">
                        <a14:foregroundMark x1="33286" y1="62449" x2="40857" y2="63061"/>
                      </a14:backgroundRemoval>
                    </a14:imgEffect>
                  </a14:imgLayer>
                </a14:imgProps>
              </a:ext>
            </a:extLst>
          </a:blip>
          <a:srcRect l="18595" t="54957" r="54977" b="26267"/>
          <a:stretch/>
        </p:blipFill>
        <p:spPr>
          <a:xfrm>
            <a:off x="2023309" y="2789532"/>
            <a:ext cx="889131" cy="442162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75510" b="91429" l="19143" r="43000">
                        <a14:foregroundMark x1="21571" y1="83265" x2="28429" y2="83265"/>
                      </a14:backgroundRemoval>
                    </a14:imgEffect>
                  </a14:imgLayer>
                </a14:imgProps>
              </a:ext>
            </a:extLst>
          </a:blip>
          <a:srcRect l="18714" t="74694" r="56286" b="6939"/>
          <a:stretch/>
        </p:blipFill>
        <p:spPr>
          <a:xfrm>
            <a:off x="6354863" y="3250557"/>
            <a:ext cx="825005" cy="424288"/>
          </a:xfrm>
          <a:prstGeom prst="rect">
            <a:avLst/>
          </a:prstGeom>
        </p:spPr>
      </p:pic>
      <p:cxnSp>
        <p:nvCxnSpPr>
          <p:cNvPr id="44" name="Straight Connector 43"/>
          <p:cNvCxnSpPr/>
          <p:nvPr/>
        </p:nvCxnSpPr>
        <p:spPr>
          <a:xfrm flipV="1">
            <a:off x="2780474" y="2995815"/>
            <a:ext cx="1673745" cy="1036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V="1">
            <a:off x="2842516" y="2262373"/>
            <a:ext cx="1482638" cy="778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2724469" y="5626052"/>
            <a:ext cx="1333728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Rectangle 47"/>
          <p:cNvSpPr/>
          <p:nvPr/>
        </p:nvSpPr>
        <p:spPr>
          <a:xfrm>
            <a:off x="3061238" y="2244097"/>
            <a:ext cx="1115007" cy="52120"/>
          </a:xfrm>
          <a:prstGeom prst="rect">
            <a:avLst/>
          </a:prstGeom>
          <a:solidFill>
            <a:srgbClr val="01B0F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4595" b="96757" l="59135" r="100000">
                        <a14:foregroundMark x1="76923" y1="41351" x2="84615" y2="41351"/>
                      </a14:backgroundRemoval>
                    </a14:imgEffect>
                  </a14:imgLayer>
                </a14:imgProps>
              </a:ext>
            </a:extLst>
          </a:blip>
          <a:srcRect l="55545" t="34715" b="45982"/>
          <a:stretch/>
        </p:blipFill>
        <p:spPr>
          <a:xfrm rot="5400000">
            <a:off x="3059750" y="2005212"/>
            <a:ext cx="618562" cy="477769"/>
          </a:xfrm>
          <a:prstGeom prst="rect">
            <a:avLst/>
          </a:prstGeom>
        </p:spPr>
      </p:pic>
      <p:sp>
        <p:nvSpPr>
          <p:cNvPr id="51" name="Rectangle 50"/>
          <p:cNvSpPr/>
          <p:nvPr/>
        </p:nvSpPr>
        <p:spPr>
          <a:xfrm>
            <a:off x="2973216" y="1548256"/>
            <a:ext cx="1115007" cy="52120"/>
          </a:xfrm>
          <a:prstGeom prst="rect">
            <a:avLst/>
          </a:prstGeom>
          <a:solidFill>
            <a:srgbClr val="01B0F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4595" b="96757" l="59135" r="100000">
                        <a14:foregroundMark x1="76923" y1="41351" x2="84615" y2="41351"/>
                      </a14:backgroundRemoval>
                    </a14:imgEffect>
                  </a14:imgLayer>
                </a14:imgProps>
              </a:ext>
            </a:extLst>
          </a:blip>
          <a:srcRect l="55545" t="34715" b="45982"/>
          <a:stretch/>
        </p:blipFill>
        <p:spPr>
          <a:xfrm rot="5400000">
            <a:off x="3559187" y="1309371"/>
            <a:ext cx="618562" cy="477769"/>
          </a:xfrm>
          <a:prstGeom prst="rect">
            <a:avLst/>
          </a:prstGeom>
        </p:spPr>
      </p:pic>
      <p:sp>
        <p:nvSpPr>
          <p:cNvPr id="54" name="Rectangle 53"/>
          <p:cNvSpPr/>
          <p:nvPr/>
        </p:nvSpPr>
        <p:spPr>
          <a:xfrm>
            <a:off x="2896911" y="5598673"/>
            <a:ext cx="1115007" cy="52120"/>
          </a:xfrm>
          <a:prstGeom prst="rect">
            <a:avLst/>
          </a:prstGeom>
          <a:solidFill>
            <a:srgbClr val="01B0F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4595" b="96757" l="59135" r="100000">
                        <a14:foregroundMark x1="76923" y1="41351" x2="84615" y2="41351"/>
                      </a14:backgroundRemoval>
                    </a14:imgEffect>
                  </a14:imgLayer>
                </a14:imgProps>
              </a:ext>
            </a:extLst>
          </a:blip>
          <a:srcRect l="55545" t="34715" b="45982"/>
          <a:stretch/>
        </p:blipFill>
        <p:spPr>
          <a:xfrm rot="5400000">
            <a:off x="3050042" y="5342027"/>
            <a:ext cx="618562" cy="477769"/>
          </a:xfrm>
          <a:prstGeom prst="rect">
            <a:avLst/>
          </a:prstGeom>
        </p:spPr>
      </p:pic>
      <p:sp>
        <p:nvSpPr>
          <p:cNvPr id="57" name="Rectangle 56"/>
          <p:cNvSpPr/>
          <p:nvPr/>
        </p:nvSpPr>
        <p:spPr>
          <a:xfrm>
            <a:off x="3026999" y="2969681"/>
            <a:ext cx="1115007" cy="52120"/>
          </a:xfrm>
          <a:prstGeom prst="rect">
            <a:avLst/>
          </a:prstGeom>
          <a:solidFill>
            <a:srgbClr val="01B0F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4595" b="96757" l="59135" r="100000">
                        <a14:foregroundMark x1="76923" y1="41351" x2="84615" y2="41351"/>
                      </a14:backgroundRemoval>
                    </a14:imgEffect>
                  </a14:imgLayer>
                </a14:imgProps>
              </a:ext>
            </a:extLst>
          </a:blip>
          <a:srcRect l="55545" t="34715" b="45982"/>
          <a:stretch/>
        </p:blipFill>
        <p:spPr>
          <a:xfrm rot="5400000">
            <a:off x="3308675" y="2720819"/>
            <a:ext cx="618562" cy="477769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799" y="2650422"/>
            <a:ext cx="1708150" cy="17272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75510" b="91429" l="19143" r="43000">
                        <a14:foregroundMark x1="21571" y1="83265" x2="28429" y2="83265"/>
                      </a14:backgroundRemoval>
                    </a14:imgEffect>
                  </a14:imgLayer>
                </a14:imgProps>
              </a:ext>
            </a:extLst>
          </a:blip>
          <a:srcRect l="18714" t="74694" r="56286" b="6939"/>
          <a:stretch/>
        </p:blipFill>
        <p:spPr>
          <a:xfrm>
            <a:off x="2036122" y="1366840"/>
            <a:ext cx="825005" cy="424288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75510" b="91429" l="19143" r="43000">
                        <a14:foregroundMark x1="21571" y1="83265" x2="28429" y2="83265"/>
                      </a14:backgroundRemoval>
                    </a14:imgEffect>
                  </a14:imgLayer>
                </a14:imgProps>
              </a:ext>
            </a:extLst>
          </a:blip>
          <a:srcRect l="18714" t="74694" r="56286" b="6939"/>
          <a:stretch/>
        </p:blipFill>
        <p:spPr>
          <a:xfrm>
            <a:off x="2036121" y="2067923"/>
            <a:ext cx="825005" cy="424288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5102" b="71020" l="19429" r="43286">
                        <a14:foregroundMark x1="33286" y1="62449" x2="40857" y2="63061"/>
                      </a14:backgroundRemoval>
                    </a14:imgEffect>
                  </a14:imgLayer>
                </a14:imgProps>
              </a:ext>
            </a:extLst>
          </a:blip>
          <a:srcRect l="18595" t="54957" r="54977" b="26267"/>
          <a:stretch/>
        </p:blipFill>
        <p:spPr>
          <a:xfrm>
            <a:off x="2023309" y="5451186"/>
            <a:ext cx="889131" cy="442162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5102" b="71020" l="19429" r="43286">
                        <a14:foregroundMark x1="33286" y1="62449" x2="40857" y2="63061"/>
                      </a14:backgroundRemoval>
                    </a14:imgEffect>
                  </a14:imgLayer>
                </a14:imgProps>
              </a:ext>
            </a:extLst>
          </a:blip>
          <a:srcRect l="18595" t="54957" r="54977" b="26267"/>
          <a:stretch/>
        </p:blipFill>
        <p:spPr>
          <a:xfrm>
            <a:off x="2043741" y="2787131"/>
            <a:ext cx="889131" cy="442162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75510" b="91429" l="19143" r="43000">
                        <a14:foregroundMark x1="21571" y1="83265" x2="28429" y2="83265"/>
                      </a14:backgroundRemoval>
                    </a14:imgEffect>
                  </a14:imgLayer>
                </a14:imgProps>
              </a:ext>
            </a:extLst>
          </a:blip>
          <a:srcRect l="18714" t="74694" r="56286" b="6939"/>
          <a:stretch/>
        </p:blipFill>
        <p:spPr>
          <a:xfrm>
            <a:off x="6364682" y="3244977"/>
            <a:ext cx="825005" cy="424288"/>
          </a:xfrm>
          <a:prstGeom prst="rect">
            <a:avLst/>
          </a:prstGeom>
        </p:spPr>
      </p:pic>
      <p:sp>
        <p:nvSpPr>
          <p:cNvPr id="47" name="Oval Callout 46">
            <a:extLst>
              <a:ext uri="{FF2B5EF4-FFF2-40B4-BE49-F238E27FC236}">
                <a16:creationId xmlns:a16="http://schemas.microsoft.com/office/drawing/2014/main" id="{509BBAC8-D7E1-FB4F-9F8B-C3FAB9C9C386}"/>
              </a:ext>
            </a:extLst>
          </p:cNvPr>
          <p:cNvSpPr/>
          <p:nvPr/>
        </p:nvSpPr>
        <p:spPr>
          <a:xfrm>
            <a:off x="5643727" y="1147364"/>
            <a:ext cx="3207668" cy="1326185"/>
          </a:xfrm>
          <a:prstGeom prst="wedgeEllipseCallout">
            <a:avLst>
              <a:gd name="adj1" fmla="val -38140"/>
              <a:gd name="adj2" fmla="val 80969"/>
            </a:avLst>
          </a:prstGeom>
          <a:solidFill>
            <a:srgbClr val="FFFFFF"/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Chalkboard" charset="0"/>
                <a:cs typeface="Chalkboard" charset="0"/>
              </a:rPr>
              <a:t>I think that is a picture of a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+mj-lt"/>
                <a:ea typeface="Chalkboard" charset="0"/>
                <a:cs typeface="Chalkboard" charset="0"/>
              </a:rPr>
              <a:t>one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Chalkboard" charset="0"/>
                <a:cs typeface="Chalkboard" charset="0"/>
              </a:rPr>
              <a:t>!</a:t>
            </a:r>
          </a:p>
        </p:txBody>
      </p:sp>
      <p:sp>
        <p:nvSpPr>
          <p:cNvPr id="50" name="Oval Callout 49">
            <a:extLst>
              <a:ext uri="{FF2B5EF4-FFF2-40B4-BE49-F238E27FC236}">
                <a16:creationId xmlns:a16="http://schemas.microsoft.com/office/drawing/2014/main" id="{E93C91CC-BE5C-084D-966D-7D59EF9E4C51}"/>
              </a:ext>
            </a:extLst>
          </p:cNvPr>
          <p:cNvSpPr/>
          <p:nvPr/>
        </p:nvSpPr>
        <p:spPr>
          <a:xfrm>
            <a:off x="6077117" y="4119278"/>
            <a:ext cx="2774278" cy="890588"/>
          </a:xfrm>
          <a:prstGeom prst="wedgeEllipseCallout">
            <a:avLst>
              <a:gd name="adj1" fmla="val -31013"/>
              <a:gd name="adj2" fmla="val -83201"/>
            </a:avLst>
          </a:prstGeom>
          <a:solidFill>
            <a:srgbClr val="FFFFFF"/>
          </a:solidFill>
          <a:ln w="12700" cap="flat" cmpd="sng" algn="ctr">
            <a:solidFill>
              <a:srgbClr val="00B05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Chalkboard" charset="0"/>
                <a:cs typeface="Chalkboard" charset="0"/>
              </a:rPr>
              <a:t>Woohoo, I got it right!!</a:t>
            </a:r>
          </a:p>
        </p:txBody>
      </p:sp>
    </p:spTree>
    <p:extLst>
      <p:ext uri="{BB962C8B-B14F-4D97-AF65-F5344CB8AC3E}">
        <p14:creationId xmlns:p14="http://schemas.microsoft.com/office/powerpoint/2010/main" val="1768561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50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5479380" y="3452538"/>
            <a:ext cx="865664" cy="9167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2535693" y="1580468"/>
            <a:ext cx="1640552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4325154" y="2270156"/>
            <a:ext cx="642621" cy="970468"/>
          </a:xfrm>
          <a:prstGeom prst="line">
            <a:avLst/>
          </a:prstGeom>
          <a:ln>
            <a:solidFill>
              <a:schemeClr val="tx1"/>
            </a:solidFill>
            <a:headEnd type="none" w="lg" len="lg"/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4454219" y="3010613"/>
            <a:ext cx="445323" cy="280748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4163394" y="1580468"/>
            <a:ext cx="853207" cy="1565222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4011918" y="3664452"/>
            <a:ext cx="955856" cy="1960281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4879997" y="3152847"/>
            <a:ext cx="599383" cy="59938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dirty="0">
                <a:solidFill>
                  <a:schemeClr val="tx1"/>
                </a:solidFill>
              </a:rPr>
              <a:t>+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5530156" y="3150987"/>
            <a:ext cx="639910" cy="668600"/>
            <a:chOff x="6098175" y="3031575"/>
            <a:chExt cx="935551" cy="977496"/>
          </a:xfrm>
        </p:grpSpPr>
        <p:sp>
          <p:nvSpPr>
            <p:cNvPr id="27" name="Oval 26"/>
            <p:cNvSpPr/>
            <p:nvPr/>
          </p:nvSpPr>
          <p:spPr>
            <a:xfrm>
              <a:off x="6112530" y="3031575"/>
              <a:ext cx="876300" cy="8763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500" dirty="0">
                <a:solidFill>
                  <a:schemeClr val="tx1"/>
                </a:solidFill>
              </a:endParaRPr>
            </a:p>
          </p:txBody>
        </p:sp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98175" y="3073521"/>
              <a:ext cx="935551" cy="935550"/>
            </a:xfrm>
            <a:prstGeom prst="rect">
              <a:avLst/>
            </a:prstGeom>
          </p:spPr>
        </p:pic>
      </p:grpSp>
      <p:sp>
        <p:nvSpPr>
          <p:cNvPr id="37" name="Rounded Rectangle 36"/>
          <p:cNvSpPr/>
          <p:nvPr/>
        </p:nvSpPr>
        <p:spPr bwMode="auto">
          <a:xfrm>
            <a:off x="1975508" y="1099505"/>
            <a:ext cx="927067" cy="5089422"/>
          </a:xfrm>
          <a:prstGeom prst="round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5102" b="71020" l="19429" r="43286">
                        <a14:foregroundMark x1="33286" y1="62449" x2="40857" y2="63061"/>
                      </a14:backgroundRemoval>
                    </a14:imgEffect>
                  </a14:imgLayer>
                </a14:imgProps>
              </a:ext>
            </a:extLst>
          </a:blip>
          <a:srcRect l="18595" t="54957" r="54977" b="26267"/>
          <a:stretch/>
        </p:blipFill>
        <p:spPr>
          <a:xfrm>
            <a:off x="2026948" y="2090705"/>
            <a:ext cx="889131" cy="442162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 rotWithShape="1"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5510" b="91429" l="19143" r="43000">
                        <a14:foregroundMark x1="21571" y1="83265" x2="28429" y2="83265"/>
                      </a14:backgroundRemoval>
                    </a14:imgEffect>
                  </a14:imgLayer>
                </a14:imgProps>
              </a:ext>
            </a:extLst>
          </a:blip>
          <a:srcRect l="18714" t="74694" r="56286" b="6939"/>
          <a:stretch/>
        </p:blipFill>
        <p:spPr>
          <a:xfrm>
            <a:off x="2038135" y="1386766"/>
            <a:ext cx="825005" cy="424288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 rotWithShape="1"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75510" b="91429" l="19143" r="43000">
                        <a14:foregroundMark x1="21571" y1="83265" x2="28429" y2="83265"/>
                      </a14:backgroundRemoval>
                    </a14:imgEffect>
                  </a14:imgLayer>
                </a14:imgProps>
              </a:ext>
            </a:extLst>
          </a:blip>
          <a:srcRect l="18714" t="74694" r="56286" b="6939"/>
          <a:stretch/>
        </p:blipFill>
        <p:spPr>
          <a:xfrm>
            <a:off x="2017511" y="5451186"/>
            <a:ext cx="825005" cy="424288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5102" b="71020" l="19429" r="43286">
                        <a14:foregroundMark x1="33286" y1="62449" x2="40857" y2="63061"/>
                      </a14:backgroundRemoval>
                    </a14:imgEffect>
                  </a14:imgLayer>
                </a14:imgProps>
              </a:ext>
            </a:extLst>
          </a:blip>
          <a:srcRect l="18595" t="54957" r="54977" b="26267"/>
          <a:stretch/>
        </p:blipFill>
        <p:spPr>
          <a:xfrm>
            <a:off x="2023309" y="2789532"/>
            <a:ext cx="889131" cy="442162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75510" b="91429" l="19143" r="43000">
                        <a14:foregroundMark x1="21571" y1="83265" x2="28429" y2="83265"/>
                      </a14:backgroundRemoval>
                    </a14:imgEffect>
                  </a14:imgLayer>
                </a14:imgProps>
              </a:ext>
            </a:extLst>
          </a:blip>
          <a:srcRect l="18714" t="74694" r="56286" b="6939"/>
          <a:stretch/>
        </p:blipFill>
        <p:spPr>
          <a:xfrm>
            <a:off x="6354863" y="3250557"/>
            <a:ext cx="825005" cy="424288"/>
          </a:xfrm>
          <a:prstGeom prst="rect">
            <a:avLst/>
          </a:prstGeom>
        </p:spPr>
      </p:pic>
      <p:cxnSp>
        <p:nvCxnSpPr>
          <p:cNvPr id="44" name="Straight Connector 43"/>
          <p:cNvCxnSpPr/>
          <p:nvPr/>
        </p:nvCxnSpPr>
        <p:spPr>
          <a:xfrm flipV="1">
            <a:off x="2780474" y="2995815"/>
            <a:ext cx="1673745" cy="1036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V="1">
            <a:off x="2842516" y="2262373"/>
            <a:ext cx="1482638" cy="778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2724469" y="5626052"/>
            <a:ext cx="1333728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Rectangle 47"/>
          <p:cNvSpPr/>
          <p:nvPr/>
        </p:nvSpPr>
        <p:spPr>
          <a:xfrm>
            <a:off x="3061238" y="2244097"/>
            <a:ext cx="1115007" cy="52120"/>
          </a:xfrm>
          <a:prstGeom prst="rect">
            <a:avLst/>
          </a:prstGeom>
          <a:solidFill>
            <a:srgbClr val="01B0F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4595" b="96757" l="59135" r="100000">
                        <a14:foregroundMark x1="76923" y1="41351" x2="84615" y2="41351"/>
                      </a14:backgroundRemoval>
                    </a14:imgEffect>
                  </a14:imgLayer>
                </a14:imgProps>
              </a:ext>
            </a:extLst>
          </a:blip>
          <a:srcRect l="55545" t="34715" b="45982"/>
          <a:stretch/>
        </p:blipFill>
        <p:spPr>
          <a:xfrm rot="5400000">
            <a:off x="3059750" y="2005212"/>
            <a:ext cx="618562" cy="477769"/>
          </a:xfrm>
          <a:prstGeom prst="rect">
            <a:avLst/>
          </a:prstGeom>
        </p:spPr>
      </p:pic>
      <p:sp>
        <p:nvSpPr>
          <p:cNvPr id="51" name="Rectangle 50"/>
          <p:cNvSpPr/>
          <p:nvPr/>
        </p:nvSpPr>
        <p:spPr>
          <a:xfrm>
            <a:off x="2973216" y="1548256"/>
            <a:ext cx="1115007" cy="52120"/>
          </a:xfrm>
          <a:prstGeom prst="rect">
            <a:avLst/>
          </a:prstGeom>
          <a:solidFill>
            <a:srgbClr val="01B0F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4595" b="96757" l="59135" r="100000">
                        <a14:foregroundMark x1="76923" y1="41351" x2="84615" y2="41351"/>
                      </a14:backgroundRemoval>
                    </a14:imgEffect>
                  </a14:imgLayer>
                </a14:imgProps>
              </a:ext>
            </a:extLst>
          </a:blip>
          <a:srcRect l="55545" t="34715" b="45982"/>
          <a:stretch/>
        </p:blipFill>
        <p:spPr>
          <a:xfrm rot="5400000">
            <a:off x="3559187" y="1309371"/>
            <a:ext cx="618562" cy="477769"/>
          </a:xfrm>
          <a:prstGeom prst="rect">
            <a:avLst/>
          </a:prstGeom>
        </p:spPr>
      </p:pic>
      <p:sp>
        <p:nvSpPr>
          <p:cNvPr id="54" name="Rectangle 53"/>
          <p:cNvSpPr/>
          <p:nvPr/>
        </p:nvSpPr>
        <p:spPr>
          <a:xfrm>
            <a:off x="2896911" y="5598673"/>
            <a:ext cx="1115007" cy="52120"/>
          </a:xfrm>
          <a:prstGeom prst="rect">
            <a:avLst/>
          </a:prstGeom>
          <a:solidFill>
            <a:srgbClr val="01B0F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4595" b="96757" l="59135" r="100000">
                        <a14:foregroundMark x1="76923" y1="41351" x2="84615" y2="41351"/>
                      </a14:backgroundRemoval>
                    </a14:imgEffect>
                  </a14:imgLayer>
                </a14:imgProps>
              </a:ext>
            </a:extLst>
          </a:blip>
          <a:srcRect l="55545" t="34715" b="45982"/>
          <a:stretch/>
        </p:blipFill>
        <p:spPr>
          <a:xfrm rot="5400000">
            <a:off x="3050042" y="5342027"/>
            <a:ext cx="618562" cy="477769"/>
          </a:xfrm>
          <a:prstGeom prst="rect">
            <a:avLst/>
          </a:prstGeom>
        </p:spPr>
      </p:pic>
      <p:sp>
        <p:nvSpPr>
          <p:cNvPr id="57" name="Rectangle 56"/>
          <p:cNvSpPr/>
          <p:nvPr/>
        </p:nvSpPr>
        <p:spPr>
          <a:xfrm>
            <a:off x="3026999" y="2969681"/>
            <a:ext cx="1115007" cy="52120"/>
          </a:xfrm>
          <a:prstGeom prst="rect">
            <a:avLst/>
          </a:prstGeom>
          <a:solidFill>
            <a:srgbClr val="01B0F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4595" b="96757" l="59135" r="100000">
                        <a14:foregroundMark x1="76923" y1="41351" x2="84615" y2="41351"/>
                      </a14:backgroundRemoval>
                    </a14:imgEffect>
                  </a14:imgLayer>
                </a14:imgProps>
              </a:ext>
            </a:extLst>
          </a:blip>
          <a:srcRect l="55545" t="34715" b="45982"/>
          <a:stretch/>
        </p:blipFill>
        <p:spPr>
          <a:xfrm rot="5400000">
            <a:off x="3308675" y="2720819"/>
            <a:ext cx="618562" cy="47776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BF470A68-0659-064C-89E5-FC33F847818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482" y="2475917"/>
            <a:ext cx="1662579" cy="1949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33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5479380" y="3452538"/>
            <a:ext cx="865664" cy="9167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2535693" y="1580468"/>
            <a:ext cx="1640552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4325154" y="2270156"/>
            <a:ext cx="642621" cy="970468"/>
          </a:xfrm>
          <a:prstGeom prst="line">
            <a:avLst/>
          </a:prstGeom>
          <a:ln>
            <a:solidFill>
              <a:schemeClr val="tx1"/>
            </a:solidFill>
            <a:headEnd type="none" w="lg" len="lg"/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4454219" y="3010613"/>
            <a:ext cx="445323" cy="280748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4163394" y="1580468"/>
            <a:ext cx="853207" cy="1565222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4011918" y="3664452"/>
            <a:ext cx="955856" cy="1960281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4879997" y="3152847"/>
            <a:ext cx="599383" cy="59938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dirty="0">
                <a:solidFill>
                  <a:schemeClr val="tx1"/>
                </a:solidFill>
              </a:rPr>
              <a:t>+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5530156" y="3150987"/>
            <a:ext cx="639910" cy="668600"/>
            <a:chOff x="6098175" y="3031575"/>
            <a:chExt cx="935551" cy="977496"/>
          </a:xfrm>
        </p:grpSpPr>
        <p:sp>
          <p:nvSpPr>
            <p:cNvPr id="27" name="Oval 26"/>
            <p:cNvSpPr/>
            <p:nvPr/>
          </p:nvSpPr>
          <p:spPr>
            <a:xfrm>
              <a:off x="6112530" y="3031575"/>
              <a:ext cx="876300" cy="8763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500" dirty="0">
                <a:solidFill>
                  <a:schemeClr val="tx1"/>
                </a:solidFill>
              </a:endParaRPr>
            </a:p>
          </p:txBody>
        </p:sp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98175" y="3073521"/>
              <a:ext cx="935551" cy="935550"/>
            </a:xfrm>
            <a:prstGeom prst="rect">
              <a:avLst/>
            </a:prstGeom>
          </p:spPr>
        </p:pic>
      </p:grpSp>
      <p:sp>
        <p:nvSpPr>
          <p:cNvPr id="37" name="Rounded Rectangle 36"/>
          <p:cNvSpPr/>
          <p:nvPr/>
        </p:nvSpPr>
        <p:spPr bwMode="auto">
          <a:xfrm>
            <a:off x="1975508" y="1099505"/>
            <a:ext cx="927067" cy="5089422"/>
          </a:xfrm>
          <a:prstGeom prst="round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5102" b="71020" l="19429" r="43286">
                        <a14:foregroundMark x1="33286" y1="62449" x2="40857" y2="63061"/>
                      </a14:backgroundRemoval>
                    </a14:imgEffect>
                  </a14:imgLayer>
                </a14:imgProps>
              </a:ext>
            </a:extLst>
          </a:blip>
          <a:srcRect l="18595" t="54957" r="54977" b="26267"/>
          <a:stretch/>
        </p:blipFill>
        <p:spPr>
          <a:xfrm>
            <a:off x="2026948" y="2090705"/>
            <a:ext cx="889131" cy="442162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 rotWithShape="1"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5510" b="91429" l="19143" r="43000">
                        <a14:foregroundMark x1="21571" y1="83265" x2="28429" y2="83265"/>
                      </a14:backgroundRemoval>
                    </a14:imgEffect>
                  </a14:imgLayer>
                </a14:imgProps>
              </a:ext>
            </a:extLst>
          </a:blip>
          <a:srcRect l="18714" t="74694" r="56286" b="6939"/>
          <a:stretch/>
        </p:blipFill>
        <p:spPr>
          <a:xfrm>
            <a:off x="2038135" y="1386766"/>
            <a:ext cx="825005" cy="424288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 rotWithShape="1"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75510" b="91429" l="19143" r="43000">
                        <a14:foregroundMark x1="21571" y1="83265" x2="28429" y2="83265"/>
                      </a14:backgroundRemoval>
                    </a14:imgEffect>
                  </a14:imgLayer>
                </a14:imgProps>
              </a:ext>
            </a:extLst>
          </a:blip>
          <a:srcRect l="18714" t="74694" r="56286" b="6939"/>
          <a:stretch/>
        </p:blipFill>
        <p:spPr>
          <a:xfrm>
            <a:off x="2017511" y="5451186"/>
            <a:ext cx="825005" cy="424288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5102" b="71020" l="19429" r="43286">
                        <a14:foregroundMark x1="33286" y1="62449" x2="40857" y2="63061"/>
                      </a14:backgroundRemoval>
                    </a14:imgEffect>
                  </a14:imgLayer>
                </a14:imgProps>
              </a:ext>
            </a:extLst>
          </a:blip>
          <a:srcRect l="18595" t="54957" r="54977" b="26267"/>
          <a:stretch/>
        </p:blipFill>
        <p:spPr>
          <a:xfrm>
            <a:off x="2023309" y="2789532"/>
            <a:ext cx="889131" cy="442162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75510" b="91429" l="19143" r="43000">
                        <a14:foregroundMark x1="21571" y1="83265" x2="28429" y2="83265"/>
                      </a14:backgroundRemoval>
                    </a14:imgEffect>
                  </a14:imgLayer>
                </a14:imgProps>
              </a:ext>
            </a:extLst>
          </a:blip>
          <a:srcRect l="18714" t="74694" r="56286" b="6939"/>
          <a:stretch/>
        </p:blipFill>
        <p:spPr>
          <a:xfrm>
            <a:off x="6354863" y="3250557"/>
            <a:ext cx="825005" cy="424288"/>
          </a:xfrm>
          <a:prstGeom prst="rect">
            <a:avLst/>
          </a:prstGeom>
        </p:spPr>
      </p:pic>
      <p:cxnSp>
        <p:nvCxnSpPr>
          <p:cNvPr id="44" name="Straight Connector 43"/>
          <p:cNvCxnSpPr/>
          <p:nvPr/>
        </p:nvCxnSpPr>
        <p:spPr>
          <a:xfrm flipV="1">
            <a:off x="2780474" y="2995815"/>
            <a:ext cx="1673745" cy="1036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V="1">
            <a:off x="2842516" y="2262373"/>
            <a:ext cx="1482638" cy="778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2724469" y="5626052"/>
            <a:ext cx="1333728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Rectangle 47"/>
          <p:cNvSpPr/>
          <p:nvPr/>
        </p:nvSpPr>
        <p:spPr>
          <a:xfrm>
            <a:off x="3061238" y="2244097"/>
            <a:ext cx="1115007" cy="52120"/>
          </a:xfrm>
          <a:prstGeom prst="rect">
            <a:avLst/>
          </a:prstGeom>
          <a:solidFill>
            <a:srgbClr val="01B0F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4595" b="96757" l="59135" r="100000">
                        <a14:foregroundMark x1="76923" y1="41351" x2="84615" y2="41351"/>
                      </a14:backgroundRemoval>
                    </a14:imgEffect>
                  </a14:imgLayer>
                </a14:imgProps>
              </a:ext>
            </a:extLst>
          </a:blip>
          <a:srcRect l="55545" t="34715" b="45982"/>
          <a:stretch/>
        </p:blipFill>
        <p:spPr>
          <a:xfrm rot="5400000">
            <a:off x="3059750" y="2005212"/>
            <a:ext cx="618562" cy="477769"/>
          </a:xfrm>
          <a:prstGeom prst="rect">
            <a:avLst/>
          </a:prstGeom>
        </p:spPr>
      </p:pic>
      <p:sp>
        <p:nvSpPr>
          <p:cNvPr id="51" name="Rectangle 50"/>
          <p:cNvSpPr/>
          <p:nvPr/>
        </p:nvSpPr>
        <p:spPr>
          <a:xfrm>
            <a:off x="2973216" y="1548256"/>
            <a:ext cx="1115007" cy="52120"/>
          </a:xfrm>
          <a:prstGeom prst="rect">
            <a:avLst/>
          </a:prstGeom>
          <a:solidFill>
            <a:srgbClr val="01B0F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4595" b="96757" l="59135" r="100000">
                        <a14:foregroundMark x1="76923" y1="41351" x2="84615" y2="41351"/>
                      </a14:backgroundRemoval>
                    </a14:imgEffect>
                  </a14:imgLayer>
                </a14:imgProps>
              </a:ext>
            </a:extLst>
          </a:blip>
          <a:srcRect l="55545" t="34715" b="45982"/>
          <a:stretch/>
        </p:blipFill>
        <p:spPr>
          <a:xfrm rot="5400000">
            <a:off x="3559187" y="1309371"/>
            <a:ext cx="618562" cy="477769"/>
          </a:xfrm>
          <a:prstGeom prst="rect">
            <a:avLst/>
          </a:prstGeom>
        </p:spPr>
      </p:pic>
      <p:sp>
        <p:nvSpPr>
          <p:cNvPr id="54" name="Rectangle 53"/>
          <p:cNvSpPr/>
          <p:nvPr/>
        </p:nvSpPr>
        <p:spPr>
          <a:xfrm>
            <a:off x="2896911" y="5598673"/>
            <a:ext cx="1115007" cy="52120"/>
          </a:xfrm>
          <a:prstGeom prst="rect">
            <a:avLst/>
          </a:prstGeom>
          <a:solidFill>
            <a:srgbClr val="01B0F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4595" b="96757" l="59135" r="100000">
                        <a14:foregroundMark x1="76923" y1="41351" x2="84615" y2="41351"/>
                      </a14:backgroundRemoval>
                    </a14:imgEffect>
                  </a14:imgLayer>
                </a14:imgProps>
              </a:ext>
            </a:extLst>
          </a:blip>
          <a:srcRect l="55545" t="34715" b="45982"/>
          <a:stretch/>
        </p:blipFill>
        <p:spPr>
          <a:xfrm rot="5400000">
            <a:off x="3050042" y="5342027"/>
            <a:ext cx="618562" cy="477769"/>
          </a:xfrm>
          <a:prstGeom prst="rect">
            <a:avLst/>
          </a:prstGeom>
        </p:spPr>
      </p:pic>
      <p:sp>
        <p:nvSpPr>
          <p:cNvPr id="57" name="Rectangle 56"/>
          <p:cNvSpPr/>
          <p:nvPr/>
        </p:nvSpPr>
        <p:spPr>
          <a:xfrm>
            <a:off x="3026999" y="2969681"/>
            <a:ext cx="1115007" cy="52120"/>
          </a:xfrm>
          <a:prstGeom prst="rect">
            <a:avLst/>
          </a:prstGeom>
          <a:solidFill>
            <a:srgbClr val="01B0F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4595" b="96757" l="59135" r="100000">
                        <a14:foregroundMark x1="76923" y1="41351" x2="84615" y2="41351"/>
                      </a14:backgroundRemoval>
                    </a14:imgEffect>
                  </a14:imgLayer>
                </a14:imgProps>
              </a:ext>
            </a:extLst>
          </a:blip>
          <a:srcRect l="55545" t="34715" b="45982"/>
          <a:stretch/>
        </p:blipFill>
        <p:spPr>
          <a:xfrm rot="5400000">
            <a:off x="3308675" y="2720819"/>
            <a:ext cx="618562" cy="47776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482" y="2475917"/>
            <a:ext cx="1662579" cy="1949521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75510" b="91429" l="19143" r="43000">
                        <a14:foregroundMark x1="21571" y1="83265" x2="28429" y2="83265"/>
                      </a14:backgroundRemoval>
                    </a14:imgEffect>
                  </a14:imgLayer>
                </a14:imgProps>
              </a:ext>
            </a:extLst>
          </a:blip>
          <a:srcRect l="18714" t="74694" r="56286" b="6939"/>
          <a:stretch/>
        </p:blipFill>
        <p:spPr>
          <a:xfrm>
            <a:off x="2036122" y="1366840"/>
            <a:ext cx="825005" cy="424288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5102" b="71020" l="19429" r="43286">
                        <a14:foregroundMark x1="33286" y1="62449" x2="40857" y2="63061"/>
                      </a14:backgroundRemoval>
                    </a14:imgEffect>
                  </a14:imgLayer>
                </a14:imgProps>
              </a:ext>
            </a:extLst>
          </a:blip>
          <a:srcRect l="18595" t="54957" r="54977" b="26267"/>
          <a:stretch/>
        </p:blipFill>
        <p:spPr>
          <a:xfrm>
            <a:off x="2023309" y="5451186"/>
            <a:ext cx="889131" cy="442162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5102" b="71020" l="19429" r="43286">
                        <a14:foregroundMark x1="33286" y1="62449" x2="40857" y2="63061"/>
                      </a14:backgroundRemoval>
                    </a14:imgEffect>
                  </a14:imgLayer>
                </a14:imgProps>
              </a:ext>
            </a:extLst>
          </a:blip>
          <a:srcRect l="18595" t="54957" r="54977" b="26267"/>
          <a:stretch/>
        </p:blipFill>
        <p:spPr>
          <a:xfrm>
            <a:off x="2043741" y="2787131"/>
            <a:ext cx="889131" cy="442162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5102" b="71020" l="19429" r="43286">
                        <a14:foregroundMark x1="33286" y1="62449" x2="40857" y2="63061"/>
                      </a14:backgroundRemoval>
                    </a14:imgEffect>
                  </a14:imgLayer>
                </a14:imgProps>
              </a:ext>
            </a:extLst>
          </a:blip>
          <a:srcRect l="18595" t="54957" r="54977" b="26267"/>
          <a:stretch/>
        </p:blipFill>
        <p:spPr>
          <a:xfrm>
            <a:off x="2026947" y="2090705"/>
            <a:ext cx="889131" cy="442162"/>
          </a:xfrm>
          <a:prstGeom prst="rect">
            <a:avLst/>
          </a:prstGeom>
        </p:spPr>
      </p:pic>
      <p:sp>
        <p:nvSpPr>
          <p:cNvPr id="34" name="Oval Callout 33">
            <a:extLst>
              <a:ext uri="{FF2B5EF4-FFF2-40B4-BE49-F238E27FC236}">
                <a16:creationId xmlns:a16="http://schemas.microsoft.com/office/drawing/2014/main" id="{68A692E7-96EB-294D-B321-C5FEEC0CF491}"/>
              </a:ext>
            </a:extLst>
          </p:cNvPr>
          <p:cNvSpPr/>
          <p:nvPr/>
        </p:nvSpPr>
        <p:spPr>
          <a:xfrm>
            <a:off x="5643727" y="1147364"/>
            <a:ext cx="3207668" cy="1326185"/>
          </a:xfrm>
          <a:prstGeom prst="wedgeEllipseCallout">
            <a:avLst>
              <a:gd name="adj1" fmla="val -38140"/>
              <a:gd name="adj2" fmla="val 80969"/>
            </a:avLst>
          </a:prstGeom>
          <a:solidFill>
            <a:srgbClr val="FFFFFF"/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Chalkboard" charset="0"/>
                <a:cs typeface="Chalkboard" charset="0"/>
              </a:rPr>
              <a:t>I think that is a picture of a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+mj-lt"/>
                <a:ea typeface="Chalkboard" charset="0"/>
                <a:cs typeface="Chalkboard" charset="0"/>
              </a:rPr>
              <a:t>zero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Chalkboard" charset="0"/>
                <a:cs typeface="Chalkboard" charset="0"/>
              </a:rPr>
              <a:t>!</a:t>
            </a:r>
          </a:p>
        </p:txBody>
      </p:sp>
      <p:sp>
        <p:nvSpPr>
          <p:cNvPr id="35" name="Oval Callout 34">
            <a:extLst>
              <a:ext uri="{FF2B5EF4-FFF2-40B4-BE49-F238E27FC236}">
                <a16:creationId xmlns:a16="http://schemas.microsoft.com/office/drawing/2014/main" id="{C656AE74-4AFA-194E-BAFD-66CE33A93E08}"/>
              </a:ext>
            </a:extLst>
          </p:cNvPr>
          <p:cNvSpPr/>
          <p:nvPr/>
        </p:nvSpPr>
        <p:spPr>
          <a:xfrm>
            <a:off x="6077117" y="4119278"/>
            <a:ext cx="2774278" cy="890588"/>
          </a:xfrm>
          <a:prstGeom prst="wedgeEllipseCallout">
            <a:avLst>
              <a:gd name="adj1" fmla="val -31013"/>
              <a:gd name="adj2" fmla="val -83201"/>
            </a:avLst>
          </a:prstGeom>
          <a:solidFill>
            <a:srgbClr val="FFFFFF"/>
          </a:solidFill>
          <a:ln w="1270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Chalkboard" charset="0"/>
                <a:cs typeface="Chalkboard" charset="0"/>
              </a:rPr>
              <a:t>Oh what, it’s a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+mj-lt"/>
                <a:ea typeface="Chalkboard" charset="0"/>
                <a:cs typeface="Chalkboard" charset="0"/>
              </a:rPr>
              <a:t>one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Chalkboard" charset="0"/>
                <a:cs typeface="Chalkboard" charset="0"/>
              </a:rPr>
              <a:t>??</a:t>
            </a:r>
          </a:p>
        </p:txBody>
      </p:sp>
      <p:sp>
        <p:nvSpPr>
          <p:cNvPr id="36" name="Oval Callout 35">
            <a:extLst>
              <a:ext uri="{FF2B5EF4-FFF2-40B4-BE49-F238E27FC236}">
                <a16:creationId xmlns:a16="http://schemas.microsoft.com/office/drawing/2014/main" id="{B83F7701-ADFB-5942-AA0E-E5405FA89590}"/>
              </a:ext>
            </a:extLst>
          </p:cNvPr>
          <p:cNvSpPr/>
          <p:nvPr/>
        </p:nvSpPr>
        <p:spPr>
          <a:xfrm>
            <a:off x="5479379" y="5271630"/>
            <a:ext cx="3125777" cy="1348360"/>
          </a:xfrm>
          <a:prstGeom prst="wedgeEllipseCallout">
            <a:avLst>
              <a:gd name="adj1" fmla="val -31013"/>
              <a:gd name="adj2" fmla="val -83201"/>
            </a:avLst>
          </a:prstGeom>
          <a:solidFill>
            <a:srgbClr val="FFFFFF"/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Chalkboard" charset="0"/>
                <a:cs typeface="Chalkboard" charset="0"/>
              </a:rPr>
              <a:t>I’ll adjust my sliders so that I do better.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6D5785E1-774B-0F4B-9720-2A47A04133E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5102" b="71020" l="19429" r="43286">
                        <a14:foregroundMark x1="33286" y1="62449" x2="40857" y2="63061"/>
                      </a14:backgroundRemoval>
                    </a14:imgEffect>
                  </a14:imgLayer>
                </a14:imgProps>
              </a:ext>
            </a:extLst>
          </a:blip>
          <a:srcRect l="18595" t="54957" r="54977" b="26267"/>
          <a:stretch/>
        </p:blipFill>
        <p:spPr>
          <a:xfrm>
            <a:off x="6354863" y="3263973"/>
            <a:ext cx="889131" cy="442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230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5" grpId="0" animBg="1"/>
      <p:bldP spid="36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5479380" y="3452538"/>
            <a:ext cx="865664" cy="9167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2535693" y="1580468"/>
            <a:ext cx="1640552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4325154" y="2270156"/>
            <a:ext cx="642621" cy="970468"/>
          </a:xfrm>
          <a:prstGeom prst="line">
            <a:avLst/>
          </a:prstGeom>
          <a:ln>
            <a:solidFill>
              <a:schemeClr val="tx1"/>
            </a:solidFill>
            <a:headEnd type="none" w="lg" len="lg"/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4454219" y="3010613"/>
            <a:ext cx="445323" cy="280748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4163394" y="1580468"/>
            <a:ext cx="853207" cy="1565222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4011918" y="3664452"/>
            <a:ext cx="955856" cy="1960281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4879997" y="3152847"/>
            <a:ext cx="599383" cy="59938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dirty="0">
                <a:solidFill>
                  <a:schemeClr val="tx1"/>
                </a:solidFill>
              </a:rPr>
              <a:t>+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5530156" y="3150987"/>
            <a:ext cx="639910" cy="668600"/>
            <a:chOff x="6098175" y="3031575"/>
            <a:chExt cx="935551" cy="977496"/>
          </a:xfrm>
        </p:grpSpPr>
        <p:sp>
          <p:nvSpPr>
            <p:cNvPr id="27" name="Oval 26"/>
            <p:cNvSpPr/>
            <p:nvPr/>
          </p:nvSpPr>
          <p:spPr>
            <a:xfrm>
              <a:off x="6112530" y="3031575"/>
              <a:ext cx="876300" cy="8763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500" dirty="0">
                <a:solidFill>
                  <a:schemeClr val="tx1"/>
                </a:solidFill>
              </a:endParaRPr>
            </a:p>
          </p:txBody>
        </p:sp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98175" y="3073521"/>
              <a:ext cx="935551" cy="935550"/>
            </a:xfrm>
            <a:prstGeom prst="rect">
              <a:avLst/>
            </a:prstGeom>
          </p:spPr>
        </p:pic>
      </p:grpSp>
      <p:sp>
        <p:nvSpPr>
          <p:cNvPr id="37" name="Rounded Rectangle 36"/>
          <p:cNvSpPr/>
          <p:nvPr/>
        </p:nvSpPr>
        <p:spPr bwMode="auto">
          <a:xfrm>
            <a:off x="1975508" y="1099505"/>
            <a:ext cx="927067" cy="5089422"/>
          </a:xfrm>
          <a:prstGeom prst="round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5102" b="71020" l="19429" r="43286">
                        <a14:foregroundMark x1="33286" y1="62449" x2="40857" y2="63061"/>
                      </a14:backgroundRemoval>
                    </a14:imgEffect>
                  </a14:imgLayer>
                </a14:imgProps>
              </a:ext>
            </a:extLst>
          </a:blip>
          <a:srcRect l="18595" t="54957" r="54977" b="26267"/>
          <a:stretch/>
        </p:blipFill>
        <p:spPr>
          <a:xfrm>
            <a:off x="2026948" y="2090705"/>
            <a:ext cx="889131" cy="442162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 rotWithShape="1"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5510" b="91429" l="19143" r="43000">
                        <a14:foregroundMark x1="21571" y1="83265" x2="28429" y2="83265"/>
                      </a14:backgroundRemoval>
                    </a14:imgEffect>
                  </a14:imgLayer>
                </a14:imgProps>
              </a:ext>
            </a:extLst>
          </a:blip>
          <a:srcRect l="18714" t="74694" r="56286" b="6939"/>
          <a:stretch/>
        </p:blipFill>
        <p:spPr>
          <a:xfrm>
            <a:off x="2038135" y="1386766"/>
            <a:ext cx="825005" cy="424288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 rotWithShape="1"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75510" b="91429" l="19143" r="43000">
                        <a14:foregroundMark x1="21571" y1="83265" x2="28429" y2="83265"/>
                      </a14:backgroundRemoval>
                    </a14:imgEffect>
                  </a14:imgLayer>
                </a14:imgProps>
              </a:ext>
            </a:extLst>
          </a:blip>
          <a:srcRect l="18714" t="74694" r="56286" b="6939"/>
          <a:stretch/>
        </p:blipFill>
        <p:spPr>
          <a:xfrm>
            <a:off x="2017511" y="5451186"/>
            <a:ext cx="825005" cy="424288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5102" b="71020" l="19429" r="43286">
                        <a14:foregroundMark x1="33286" y1="62449" x2="40857" y2="63061"/>
                      </a14:backgroundRemoval>
                    </a14:imgEffect>
                  </a14:imgLayer>
                </a14:imgProps>
              </a:ext>
            </a:extLst>
          </a:blip>
          <a:srcRect l="18595" t="54957" r="54977" b="26267"/>
          <a:stretch/>
        </p:blipFill>
        <p:spPr>
          <a:xfrm>
            <a:off x="2023309" y="2789532"/>
            <a:ext cx="889131" cy="442162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75510" b="91429" l="19143" r="43000">
                        <a14:foregroundMark x1="21571" y1="83265" x2="28429" y2="83265"/>
                      </a14:backgroundRemoval>
                    </a14:imgEffect>
                  </a14:imgLayer>
                </a14:imgProps>
              </a:ext>
            </a:extLst>
          </a:blip>
          <a:srcRect l="18714" t="74694" r="56286" b="6939"/>
          <a:stretch/>
        </p:blipFill>
        <p:spPr>
          <a:xfrm>
            <a:off x="6354863" y="3250557"/>
            <a:ext cx="825005" cy="424288"/>
          </a:xfrm>
          <a:prstGeom prst="rect">
            <a:avLst/>
          </a:prstGeom>
        </p:spPr>
      </p:pic>
      <p:cxnSp>
        <p:nvCxnSpPr>
          <p:cNvPr id="44" name="Straight Connector 43"/>
          <p:cNvCxnSpPr/>
          <p:nvPr/>
        </p:nvCxnSpPr>
        <p:spPr>
          <a:xfrm flipV="1">
            <a:off x="2780474" y="2995815"/>
            <a:ext cx="1673745" cy="1036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V="1">
            <a:off x="2842516" y="2262373"/>
            <a:ext cx="1482638" cy="778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2724469" y="5626052"/>
            <a:ext cx="1333728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Rectangle 47"/>
          <p:cNvSpPr/>
          <p:nvPr/>
        </p:nvSpPr>
        <p:spPr>
          <a:xfrm>
            <a:off x="3061238" y="2244097"/>
            <a:ext cx="1115007" cy="52120"/>
          </a:xfrm>
          <a:prstGeom prst="rect">
            <a:avLst/>
          </a:prstGeom>
          <a:solidFill>
            <a:srgbClr val="01B0F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4595" b="96757" l="59135" r="100000">
                        <a14:foregroundMark x1="76923" y1="41351" x2="84615" y2="41351"/>
                      </a14:backgroundRemoval>
                    </a14:imgEffect>
                  </a14:imgLayer>
                </a14:imgProps>
              </a:ext>
            </a:extLst>
          </a:blip>
          <a:srcRect l="55545" t="34715" b="45982"/>
          <a:stretch/>
        </p:blipFill>
        <p:spPr>
          <a:xfrm rot="5400000">
            <a:off x="3026297" y="2005212"/>
            <a:ext cx="618562" cy="477769"/>
          </a:xfrm>
          <a:prstGeom prst="rect">
            <a:avLst/>
          </a:prstGeom>
        </p:spPr>
      </p:pic>
      <p:sp>
        <p:nvSpPr>
          <p:cNvPr id="51" name="Rectangle 50"/>
          <p:cNvSpPr/>
          <p:nvPr/>
        </p:nvSpPr>
        <p:spPr>
          <a:xfrm>
            <a:off x="2973216" y="1548256"/>
            <a:ext cx="1115007" cy="52120"/>
          </a:xfrm>
          <a:prstGeom prst="rect">
            <a:avLst/>
          </a:prstGeom>
          <a:solidFill>
            <a:srgbClr val="01B0F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4595" b="96757" l="59135" r="100000">
                        <a14:foregroundMark x1="76923" y1="41351" x2="84615" y2="41351"/>
                      </a14:backgroundRemoval>
                    </a14:imgEffect>
                  </a14:imgLayer>
                </a14:imgProps>
              </a:ext>
            </a:extLst>
          </a:blip>
          <a:srcRect l="55545" t="34715" b="45982"/>
          <a:stretch/>
        </p:blipFill>
        <p:spPr>
          <a:xfrm rot="5400000">
            <a:off x="3536885" y="1309371"/>
            <a:ext cx="618562" cy="477769"/>
          </a:xfrm>
          <a:prstGeom prst="rect">
            <a:avLst/>
          </a:prstGeom>
        </p:spPr>
      </p:pic>
      <p:sp>
        <p:nvSpPr>
          <p:cNvPr id="54" name="Rectangle 53"/>
          <p:cNvSpPr/>
          <p:nvPr/>
        </p:nvSpPr>
        <p:spPr>
          <a:xfrm>
            <a:off x="2896911" y="5598673"/>
            <a:ext cx="1115007" cy="52120"/>
          </a:xfrm>
          <a:prstGeom prst="rect">
            <a:avLst/>
          </a:prstGeom>
          <a:solidFill>
            <a:srgbClr val="01B0F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4595" b="96757" l="59135" r="100000">
                        <a14:foregroundMark x1="76923" y1="41351" x2="84615" y2="41351"/>
                      </a14:backgroundRemoval>
                    </a14:imgEffect>
                  </a14:imgLayer>
                </a14:imgProps>
              </a:ext>
            </a:extLst>
          </a:blip>
          <a:srcRect l="55545" t="34715" b="45982"/>
          <a:stretch/>
        </p:blipFill>
        <p:spPr>
          <a:xfrm rot="5400000">
            <a:off x="3005438" y="5342027"/>
            <a:ext cx="618562" cy="477769"/>
          </a:xfrm>
          <a:prstGeom prst="rect">
            <a:avLst/>
          </a:prstGeom>
        </p:spPr>
      </p:pic>
      <p:sp>
        <p:nvSpPr>
          <p:cNvPr id="57" name="Rectangle 56"/>
          <p:cNvSpPr/>
          <p:nvPr/>
        </p:nvSpPr>
        <p:spPr>
          <a:xfrm>
            <a:off x="3026999" y="2969681"/>
            <a:ext cx="1115007" cy="52120"/>
          </a:xfrm>
          <a:prstGeom prst="rect">
            <a:avLst/>
          </a:prstGeom>
          <a:solidFill>
            <a:srgbClr val="01B0F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4595" b="96757" l="59135" r="100000">
                        <a14:foregroundMark x1="76923" y1="41351" x2="84615" y2="41351"/>
                      </a14:backgroundRemoval>
                    </a14:imgEffect>
                  </a14:imgLayer>
                </a14:imgProps>
              </a:ext>
            </a:extLst>
          </a:blip>
          <a:srcRect l="55545" t="34715" b="45982"/>
          <a:stretch/>
        </p:blipFill>
        <p:spPr>
          <a:xfrm rot="5400000">
            <a:off x="3376429" y="2720819"/>
            <a:ext cx="618562" cy="47776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482" y="2475917"/>
            <a:ext cx="1662579" cy="1949521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75510" b="91429" l="19143" r="43000">
                        <a14:foregroundMark x1="21571" y1="83265" x2="28429" y2="83265"/>
                      </a14:backgroundRemoval>
                    </a14:imgEffect>
                  </a14:imgLayer>
                </a14:imgProps>
              </a:ext>
            </a:extLst>
          </a:blip>
          <a:srcRect l="18714" t="74694" r="56286" b="6939"/>
          <a:stretch/>
        </p:blipFill>
        <p:spPr>
          <a:xfrm>
            <a:off x="2036122" y="1366840"/>
            <a:ext cx="825005" cy="424288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5102" b="71020" l="19429" r="43286">
                        <a14:foregroundMark x1="33286" y1="62449" x2="40857" y2="63061"/>
                      </a14:backgroundRemoval>
                    </a14:imgEffect>
                  </a14:imgLayer>
                </a14:imgProps>
              </a:ext>
            </a:extLst>
          </a:blip>
          <a:srcRect l="18595" t="54957" r="54977" b="26267"/>
          <a:stretch/>
        </p:blipFill>
        <p:spPr>
          <a:xfrm>
            <a:off x="2023309" y="5451186"/>
            <a:ext cx="889131" cy="442162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5102" b="71020" l="19429" r="43286">
                        <a14:foregroundMark x1="33286" y1="62449" x2="40857" y2="63061"/>
                      </a14:backgroundRemoval>
                    </a14:imgEffect>
                  </a14:imgLayer>
                </a14:imgProps>
              </a:ext>
            </a:extLst>
          </a:blip>
          <a:srcRect l="18595" t="54957" r="54977" b="26267"/>
          <a:stretch/>
        </p:blipFill>
        <p:spPr>
          <a:xfrm>
            <a:off x="2043741" y="2787131"/>
            <a:ext cx="889131" cy="442162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5102" b="71020" l="19429" r="43286">
                        <a14:foregroundMark x1="33286" y1="62449" x2="40857" y2="63061"/>
                      </a14:backgroundRemoval>
                    </a14:imgEffect>
                  </a14:imgLayer>
                </a14:imgProps>
              </a:ext>
            </a:extLst>
          </a:blip>
          <a:srcRect l="18595" t="54957" r="54977" b="26267"/>
          <a:stretch/>
        </p:blipFill>
        <p:spPr>
          <a:xfrm>
            <a:off x="2026947" y="2090705"/>
            <a:ext cx="889131" cy="442162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5102" b="71020" l="19429" r="43286">
                        <a14:foregroundMark x1="33286" y1="62449" x2="40857" y2="63061"/>
                      </a14:backgroundRemoval>
                    </a14:imgEffect>
                  </a14:imgLayer>
                </a14:imgProps>
              </a:ext>
            </a:extLst>
          </a:blip>
          <a:srcRect l="18595" t="54957" r="54977" b="26267"/>
          <a:stretch/>
        </p:blipFill>
        <p:spPr>
          <a:xfrm>
            <a:off x="6354863" y="3263973"/>
            <a:ext cx="889131" cy="442162"/>
          </a:xfrm>
          <a:prstGeom prst="rect">
            <a:avLst/>
          </a:prstGeom>
        </p:spPr>
      </p:pic>
      <p:sp>
        <p:nvSpPr>
          <p:cNvPr id="38" name="Oval Callout 37">
            <a:extLst>
              <a:ext uri="{FF2B5EF4-FFF2-40B4-BE49-F238E27FC236}">
                <a16:creationId xmlns:a16="http://schemas.microsoft.com/office/drawing/2014/main" id="{5A66090C-3270-4A4D-B2FB-3038CD02D4DF}"/>
              </a:ext>
            </a:extLst>
          </p:cNvPr>
          <p:cNvSpPr/>
          <p:nvPr/>
        </p:nvSpPr>
        <p:spPr>
          <a:xfrm>
            <a:off x="5643727" y="1147364"/>
            <a:ext cx="3207668" cy="1326185"/>
          </a:xfrm>
          <a:prstGeom prst="wedgeEllipseCallout">
            <a:avLst>
              <a:gd name="adj1" fmla="val -38140"/>
              <a:gd name="adj2" fmla="val 80969"/>
            </a:avLst>
          </a:prstGeom>
          <a:solidFill>
            <a:srgbClr val="FFFFFF"/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Chalkboard" charset="0"/>
                <a:cs typeface="Chalkboard" charset="0"/>
              </a:rPr>
              <a:t>I think that is a picture of a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+mj-lt"/>
                <a:ea typeface="Chalkboard" charset="0"/>
                <a:cs typeface="Chalkboard" charset="0"/>
              </a:rPr>
              <a:t>zero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Chalkboard" charset="0"/>
                <a:cs typeface="Chalkboard" charset="0"/>
              </a:rPr>
              <a:t>!</a:t>
            </a:r>
          </a:p>
        </p:txBody>
      </p:sp>
      <p:sp>
        <p:nvSpPr>
          <p:cNvPr id="56" name="Oval Callout 55">
            <a:extLst>
              <a:ext uri="{FF2B5EF4-FFF2-40B4-BE49-F238E27FC236}">
                <a16:creationId xmlns:a16="http://schemas.microsoft.com/office/drawing/2014/main" id="{F87F2032-845F-0B4B-BEC2-A650505684F3}"/>
              </a:ext>
            </a:extLst>
          </p:cNvPr>
          <p:cNvSpPr/>
          <p:nvPr/>
        </p:nvSpPr>
        <p:spPr>
          <a:xfrm>
            <a:off x="6077117" y="4119278"/>
            <a:ext cx="2774278" cy="890588"/>
          </a:xfrm>
          <a:prstGeom prst="wedgeEllipseCallout">
            <a:avLst>
              <a:gd name="adj1" fmla="val -31013"/>
              <a:gd name="adj2" fmla="val -83201"/>
            </a:avLst>
          </a:prstGeom>
          <a:solidFill>
            <a:srgbClr val="FFFFFF"/>
          </a:solidFill>
          <a:ln w="1270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Chalkboard" charset="0"/>
                <a:cs typeface="Chalkboard" charset="0"/>
              </a:rPr>
              <a:t>Oh what, it’s a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+mj-lt"/>
                <a:ea typeface="Chalkboard" charset="0"/>
                <a:cs typeface="Chalkboard" charset="0"/>
              </a:rPr>
              <a:t>one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Chalkboard" charset="0"/>
                <a:cs typeface="Chalkboard" charset="0"/>
              </a:rPr>
              <a:t>??</a:t>
            </a:r>
          </a:p>
        </p:txBody>
      </p:sp>
      <p:sp>
        <p:nvSpPr>
          <p:cNvPr id="59" name="Oval Callout 58">
            <a:extLst>
              <a:ext uri="{FF2B5EF4-FFF2-40B4-BE49-F238E27FC236}">
                <a16:creationId xmlns:a16="http://schemas.microsoft.com/office/drawing/2014/main" id="{CCCBF1FD-E524-9540-8219-B7EF8C6BB5EB}"/>
              </a:ext>
            </a:extLst>
          </p:cNvPr>
          <p:cNvSpPr/>
          <p:nvPr/>
        </p:nvSpPr>
        <p:spPr>
          <a:xfrm>
            <a:off x="5479379" y="5271630"/>
            <a:ext cx="3125777" cy="1348360"/>
          </a:xfrm>
          <a:prstGeom prst="wedgeEllipseCallout">
            <a:avLst>
              <a:gd name="adj1" fmla="val -31013"/>
              <a:gd name="adj2" fmla="val -83201"/>
            </a:avLst>
          </a:prstGeom>
          <a:solidFill>
            <a:srgbClr val="FFFFFF"/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Chalkboard" charset="0"/>
                <a:cs typeface="Chalkboard" charset="0"/>
              </a:rPr>
              <a:t>I’ll adjust my sliders so that I do better.</a:t>
            </a:r>
          </a:p>
        </p:txBody>
      </p:sp>
    </p:spTree>
    <p:extLst>
      <p:ext uri="{BB962C8B-B14F-4D97-AF65-F5344CB8AC3E}">
        <p14:creationId xmlns:p14="http://schemas.microsoft.com/office/powerpoint/2010/main" val="64968523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Study Hard!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600" y="1412540"/>
            <a:ext cx="7416800" cy="491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5678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Train on Faces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7652" r="70253"/>
          <a:stretch/>
        </p:blipFill>
        <p:spPr>
          <a:xfrm>
            <a:off x="1099596" y="722235"/>
            <a:ext cx="7303625" cy="5845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22731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>
          <a:xfrm>
            <a:off x="-133684" y="0"/>
            <a:ext cx="9277684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085314" name="Object 2"/>
          <p:cNvGraphicFramePr>
            <a:graphicFrameLocks noChangeAspect="1"/>
          </p:cNvGraphicFramePr>
          <p:nvPr/>
        </p:nvGraphicFramePr>
        <p:xfrm>
          <a:off x="4624994" y="4287860"/>
          <a:ext cx="1752006" cy="11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26" name="Acrobat Document" r:id="rId4" imgW="5728680" imgH="3856320" progId="AcroExch.Document.7">
                  <p:embed/>
                </p:oleObj>
              </mc:Choice>
              <mc:Fallback>
                <p:oleObj name="Acrobat Document" r:id="rId4" imgW="5728680" imgH="3856320" progId="AcroExch.Document.7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24994" y="4287860"/>
                        <a:ext cx="1752006" cy="1138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085315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918965" y="5667234"/>
            <a:ext cx="966716" cy="9667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TextBox 14"/>
          <p:cNvSpPr txBox="1"/>
          <p:nvPr/>
        </p:nvSpPr>
        <p:spPr>
          <a:xfrm>
            <a:off x="6076750" y="5983700"/>
            <a:ext cx="7564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eaLnBrk="0" hangingPunct="0">
              <a:spcBef>
                <a:spcPct val="0"/>
              </a:spcBef>
            </a:pPr>
            <a:r>
              <a:rPr lang="en-US" sz="2000" dirty="0">
                <a:solidFill>
                  <a:srgbClr val="FFFFFF"/>
                </a:solidFill>
                <a:latin typeface="+mj-lt"/>
              </a:rPr>
              <a:t>pixels</a:t>
            </a:r>
          </a:p>
        </p:txBody>
      </p:sp>
      <p:pic>
        <p:nvPicPr>
          <p:cNvPr id="3085317" name="Picture 5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422790" y="2009387"/>
            <a:ext cx="1920250" cy="20962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xtBox 16"/>
          <p:cNvSpPr txBox="1"/>
          <p:nvPr/>
        </p:nvSpPr>
        <p:spPr>
          <a:xfrm>
            <a:off x="6556698" y="4641900"/>
            <a:ext cx="7887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eaLnBrk="0" hangingPunct="0">
              <a:spcBef>
                <a:spcPct val="0"/>
              </a:spcBef>
            </a:pPr>
            <a:r>
              <a:rPr lang="en-US" sz="2000" dirty="0">
                <a:solidFill>
                  <a:srgbClr val="FFFFFF"/>
                </a:solidFill>
                <a:latin typeface="+mj-lt"/>
              </a:rPr>
              <a:t>edges</a:t>
            </a:r>
          </a:p>
        </p:txBody>
      </p:sp>
      <p:sp>
        <p:nvSpPr>
          <p:cNvPr id="19" name="AutoShape 4"/>
          <p:cNvSpPr>
            <a:spLocks noChangeArrowheads="1"/>
          </p:cNvSpPr>
          <p:nvPr/>
        </p:nvSpPr>
        <p:spPr bwMode="auto">
          <a:xfrm rot="5400000">
            <a:off x="5348600" y="5371492"/>
            <a:ext cx="182880" cy="274320"/>
          </a:xfrm>
          <a:prstGeom prst="leftArrow">
            <a:avLst>
              <a:gd name="adj1" fmla="val 50000"/>
              <a:gd name="adj2" fmla="val 43783"/>
            </a:avLst>
          </a:prstGeom>
          <a:solidFill>
            <a:srgbClr val="FF0000"/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square" lIns="90487" tIns="44450" rIns="90487" bIns="44450" anchor="ctr">
            <a:spAutoFit/>
          </a:bodyPr>
          <a:lstStyle/>
          <a:p>
            <a:pPr algn="l" eaLnBrk="0" hangingPunct="0">
              <a:spcBef>
                <a:spcPct val="0"/>
              </a:spcBef>
            </a:pPr>
            <a:endParaRPr lang="en-US">
              <a:solidFill>
                <a:srgbClr val="FFFFFF"/>
              </a:solidFill>
            </a:endParaRPr>
          </a:p>
        </p:txBody>
      </p:sp>
      <p:grpSp>
        <p:nvGrpSpPr>
          <p:cNvPr id="4" name="Group 27"/>
          <p:cNvGrpSpPr/>
          <p:nvPr/>
        </p:nvGrpSpPr>
        <p:grpSpPr>
          <a:xfrm>
            <a:off x="4527732" y="2625410"/>
            <a:ext cx="2011362" cy="1379665"/>
            <a:chOff x="2313296" y="1969937"/>
            <a:chExt cx="2011362" cy="1379665"/>
          </a:xfrm>
        </p:grpSpPr>
        <p:graphicFrame>
          <p:nvGraphicFramePr>
            <p:cNvPr id="23" name="Object 91"/>
            <p:cNvGraphicFramePr>
              <a:graphicFrameLocks noChangeAspect="1"/>
            </p:cNvGraphicFramePr>
            <p:nvPr/>
          </p:nvGraphicFramePr>
          <p:xfrm>
            <a:off x="2330119" y="1990702"/>
            <a:ext cx="1962150" cy="13589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27" name="Acrobat Document" r:id="rId8" imgW="5728680" imgH="3843720" progId="AcroExch.Document.7">
                    <p:embed/>
                  </p:oleObj>
                </mc:Choice>
                <mc:Fallback>
                  <p:oleObj name="Acrobat Document" r:id="rId8" imgW="5728680" imgH="3843720" progId="AcroExch.Document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30119" y="1990702"/>
                          <a:ext cx="1962150" cy="13589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=""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=""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4" name="TextBox 23"/>
            <p:cNvSpPr txBox="1">
              <a:spLocks noChangeArrowheads="1"/>
            </p:cNvSpPr>
            <p:nvPr/>
          </p:nvSpPr>
          <p:spPr bwMode="auto">
            <a:xfrm>
              <a:off x="2313296" y="1969937"/>
              <a:ext cx="2011362" cy="365760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0" hangingPunct="0">
                <a:spcBef>
                  <a:spcPct val="0"/>
                </a:spcBef>
              </a:pPr>
              <a:endParaRPr lang="en-US" sz="1600" dirty="0">
                <a:solidFill>
                  <a:srgbClr val="FFFFFF"/>
                </a:solidFill>
                <a:latin typeface="Calibri" pitchFamily="34" charset="0"/>
              </a:endParaRPr>
            </a:p>
          </p:txBody>
        </p:sp>
      </p:grpSp>
      <p:grpSp>
        <p:nvGrpSpPr>
          <p:cNvPr id="5" name="Group 26"/>
          <p:cNvGrpSpPr/>
          <p:nvPr/>
        </p:nvGrpSpPr>
        <p:grpSpPr>
          <a:xfrm>
            <a:off x="4462332" y="1019434"/>
            <a:ext cx="2011680" cy="1526251"/>
            <a:chOff x="487339" y="750628"/>
            <a:chExt cx="2011680" cy="1526251"/>
          </a:xfrm>
        </p:grpSpPr>
        <p:graphicFrame>
          <p:nvGraphicFramePr>
            <p:cNvPr id="25" name="Object 92"/>
            <p:cNvGraphicFramePr>
              <a:graphicFrameLocks noChangeAspect="1"/>
            </p:cNvGraphicFramePr>
            <p:nvPr/>
          </p:nvGraphicFramePr>
          <p:xfrm>
            <a:off x="528614" y="838604"/>
            <a:ext cx="1962150" cy="14382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28" name="Acrobat Document" r:id="rId10" imgW="5728680" imgH="4071960" progId="AcroExch.Document.7">
                    <p:embed/>
                  </p:oleObj>
                </mc:Choice>
                <mc:Fallback>
                  <p:oleObj name="Acrobat Document" r:id="rId10" imgW="5728680" imgH="4071960" progId="AcroExch.Document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28614" y="838604"/>
                          <a:ext cx="1962150" cy="14382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=""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=""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6" name="TextBox 27"/>
            <p:cNvSpPr txBox="1">
              <a:spLocks noChangeArrowheads="1"/>
            </p:cNvSpPr>
            <p:nvPr/>
          </p:nvSpPr>
          <p:spPr bwMode="auto">
            <a:xfrm>
              <a:off x="487339" y="750628"/>
              <a:ext cx="2011680" cy="182880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eaLnBrk="0" hangingPunct="0">
                <a:spcBef>
                  <a:spcPct val="0"/>
                </a:spcBef>
              </a:pPr>
              <a:endParaRPr lang="en-US" sz="1600" dirty="0">
                <a:solidFill>
                  <a:srgbClr val="FFFFFF"/>
                </a:solidFill>
                <a:latin typeface="Calibri" pitchFamily="34" charset="0"/>
              </a:endParaRPr>
            </a:p>
          </p:txBody>
        </p:sp>
      </p:grpSp>
      <p:sp>
        <p:nvSpPr>
          <p:cNvPr id="29" name="AutoShape 4"/>
          <p:cNvSpPr>
            <a:spLocks noChangeArrowheads="1"/>
          </p:cNvSpPr>
          <p:nvPr/>
        </p:nvSpPr>
        <p:spPr bwMode="auto">
          <a:xfrm rot="5400000">
            <a:off x="5341930" y="3968500"/>
            <a:ext cx="182880" cy="274320"/>
          </a:xfrm>
          <a:prstGeom prst="leftArrow">
            <a:avLst>
              <a:gd name="adj1" fmla="val 50000"/>
              <a:gd name="adj2" fmla="val 43783"/>
            </a:avLst>
          </a:prstGeom>
          <a:solidFill>
            <a:srgbClr val="FF0000"/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square" lIns="90487" tIns="44450" rIns="90487" bIns="44450" anchor="ctr">
            <a:spAutoFit/>
          </a:bodyPr>
          <a:lstStyle/>
          <a:p>
            <a:pPr algn="l" eaLnBrk="0" hangingPunct="0">
              <a:spcBef>
                <a:spcPct val="0"/>
              </a:spcBef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30" name="AutoShape 4"/>
          <p:cNvSpPr>
            <a:spLocks noChangeArrowheads="1"/>
          </p:cNvSpPr>
          <p:nvPr/>
        </p:nvSpPr>
        <p:spPr bwMode="auto">
          <a:xfrm rot="5400000">
            <a:off x="5315332" y="2634844"/>
            <a:ext cx="182880" cy="253282"/>
          </a:xfrm>
          <a:prstGeom prst="leftArrow">
            <a:avLst>
              <a:gd name="adj1" fmla="val 50000"/>
              <a:gd name="adj2" fmla="val 43783"/>
            </a:avLst>
          </a:prstGeom>
          <a:solidFill>
            <a:srgbClr val="FF0000"/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square" lIns="90487" tIns="44450" rIns="90487" bIns="44450" anchor="ctr">
            <a:spAutoFit/>
          </a:bodyPr>
          <a:lstStyle/>
          <a:p>
            <a:pPr algn="l" eaLnBrk="0" hangingPunct="0">
              <a:spcBef>
                <a:spcPct val="0"/>
              </a:spcBef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695448" y="2951007"/>
            <a:ext cx="160954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eaLnBrk="0" hangingPunct="0">
              <a:spcBef>
                <a:spcPct val="0"/>
              </a:spcBef>
            </a:pPr>
            <a:r>
              <a:rPr lang="en-US" sz="2000" dirty="0">
                <a:solidFill>
                  <a:srgbClr val="FFFFFF"/>
                </a:solidFill>
                <a:latin typeface="+mj-lt"/>
              </a:rPr>
              <a:t>object parts</a:t>
            </a:r>
          </a:p>
          <a:p>
            <a:pPr algn="l" eaLnBrk="0" hangingPunct="0">
              <a:spcBef>
                <a:spcPct val="0"/>
              </a:spcBef>
            </a:pPr>
            <a:r>
              <a:rPr lang="en-US" sz="2000" dirty="0">
                <a:solidFill>
                  <a:srgbClr val="FFFFFF"/>
                </a:solidFill>
                <a:latin typeface="+mj-lt"/>
              </a:rPr>
              <a:t>(combination </a:t>
            </a:r>
          </a:p>
          <a:p>
            <a:pPr algn="l" eaLnBrk="0" hangingPunct="0">
              <a:spcBef>
                <a:spcPct val="0"/>
              </a:spcBef>
            </a:pPr>
            <a:r>
              <a:rPr lang="en-US" sz="2000" dirty="0">
                <a:solidFill>
                  <a:srgbClr val="FFFFFF"/>
                </a:solidFill>
                <a:latin typeface="+mj-lt"/>
              </a:rPr>
              <a:t>of edges)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684075" y="1607905"/>
            <a:ext cx="16401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eaLnBrk="0" hangingPunct="0">
              <a:spcBef>
                <a:spcPct val="0"/>
              </a:spcBef>
            </a:pPr>
            <a:r>
              <a:rPr lang="en-US" sz="2000" dirty="0">
                <a:solidFill>
                  <a:srgbClr val="FFFFFF"/>
                </a:solidFill>
                <a:latin typeface="+mj-lt"/>
              </a:rPr>
              <a:t>object models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7731164" y="6519446"/>
            <a:ext cx="1309974" cy="338554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pPr algn="l">
              <a:spcBef>
                <a:spcPts val="0"/>
              </a:spcBef>
            </a:pPr>
            <a:r>
              <a:rPr lang="en-US" sz="1600" dirty="0">
                <a:solidFill>
                  <a:schemeClr val="bg1"/>
                </a:solidFill>
                <a:latin typeface="+mj-lt"/>
              </a:rPr>
              <a:t>[Honglak Lee]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269170" y="4313687"/>
            <a:ext cx="26696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Bef>
                <a:spcPts val="0"/>
              </a:spcBef>
            </a:pPr>
            <a:r>
              <a:rPr lang="en-US" dirty="0">
                <a:solidFill>
                  <a:schemeClr val="bg1"/>
                </a:solidFill>
                <a:latin typeface="+mj-lt"/>
              </a:rPr>
              <a:t>Training set: Aligned</a:t>
            </a:r>
          </a:p>
          <a:p>
            <a:pPr algn="l">
              <a:spcBef>
                <a:spcPts val="0"/>
              </a:spcBef>
            </a:pPr>
            <a:r>
              <a:rPr lang="en-US" dirty="0">
                <a:solidFill>
                  <a:schemeClr val="bg1"/>
                </a:solidFill>
                <a:latin typeface="+mj-lt"/>
              </a:rPr>
              <a:t>images of faces. </a:t>
            </a:r>
          </a:p>
        </p:txBody>
      </p:sp>
      <p:sp>
        <p:nvSpPr>
          <p:cNvPr id="27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Visualize the Sliders</a:t>
            </a:r>
          </a:p>
        </p:txBody>
      </p:sp>
    </p:spTree>
    <p:extLst>
      <p:ext uri="{BB962C8B-B14F-4D97-AF65-F5344CB8AC3E}">
        <p14:creationId xmlns:p14="http://schemas.microsoft.com/office/powerpoint/2010/main" val="168036820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  <p:bldP spid="31" grpId="0"/>
      <p:bldP spid="32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000336" y="2733764"/>
            <a:ext cx="74505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err="1">
                <a:solidFill>
                  <a:schemeClr val="bg1"/>
                </a:solidFill>
                <a:latin typeface="+mj-lt"/>
              </a:rPr>
              <a:t>Woah</a:t>
            </a:r>
            <a:r>
              <a:rPr lang="en-US" sz="3600" dirty="0">
                <a:solidFill>
                  <a:schemeClr val="bg1"/>
                </a:solidFill>
                <a:latin typeface="+mj-lt"/>
              </a:rPr>
              <a:t>… that</a:t>
            </a:r>
            <a:r>
              <a:rPr lang="fr-FR" sz="3600" dirty="0">
                <a:solidFill>
                  <a:schemeClr val="bg1"/>
                </a:solidFill>
                <a:latin typeface="+mj-lt"/>
              </a:rPr>
              <a:t>’</a:t>
            </a:r>
            <a:r>
              <a:rPr lang="en-US" sz="3600" dirty="0">
                <a:solidFill>
                  <a:schemeClr val="bg1"/>
                </a:solidFill>
                <a:latin typeface="+mj-lt"/>
              </a:rPr>
              <a:t>s like a brain…</a:t>
            </a:r>
          </a:p>
        </p:txBody>
      </p:sp>
    </p:spTree>
    <p:extLst>
      <p:ext uri="{BB962C8B-B14F-4D97-AF65-F5344CB8AC3E}">
        <p14:creationId xmlns:p14="http://schemas.microsoft.com/office/powerpoint/2010/main" val="63160414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000336" y="2733764"/>
            <a:ext cx="74505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+mj-lt"/>
              </a:rPr>
              <a:t>True.</a:t>
            </a:r>
          </a:p>
        </p:txBody>
      </p:sp>
    </p:spTree>
    <p:extLst>
      <p:ext uri="{BB962C8B-B14F-4D97-AF65-F5344CB8AC3E}">
        <p14:creationId xmlns:p14="http://schemas.microsoft.com/office/powerpoint/2010/main" val="13098984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+mj-lt"/>
              </a:rPr>
              <a:t>[suspense]</a:t>
            </a:r>
          </a:p>
        </p:txBody>
      </p:sp>
    </p:spTree>
    <p:extLst>
      <p:ext uri="{BB962C8B-B14F-4D97-AF65-F5344CB8AC3E}">
        <p14:creationId xmlns:p14="http://schemas.microsoft.com/office/powerpoint/2010/main" val="123121131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Decomposition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890230" y="1258240"/>
            <a:ext cx="2160257" cy="525849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000000"/>
                </a:solidFill>
              </a:rPr>
              <a:t>Mountain </a:t>
            </a:r>
            <a:r>
              <a:rPr lang="en-US" sz="2400" dirty="0" err="1">
                <a:solidFill>
                  <a:srgbClr val="000000"/>
                </a:solidFill>
              </a:rPr>
              <a:t>Karel</a:t>
            </a:r>
            <a:endParaRPr lang="en-US" sz="2400" dirty="0">
              <a:solidFill>
                <a:srgbClr val="000000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3333452" y="1258240"/>
            <a:ext cx="2268987" cy="199419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000000"/>
                </a:solidFill>
              </a:rPr>
              <a:t>Climb Up Mountain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3333452" y="4368228"/>
            <a:ext cx="2268987" cy="214850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000000"/>
                </a:solidFill>
              </a:rPr>
              <a:t>Climb Down Mountain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3333452" y="3347392"/>
            <a:ext cx="2268987" cy="90213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000000"/>
                </a:solidFill>
              </a:rPr>
              <a:t>Pick Beeper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873534" y="1851749"/>
            <a:ext cx="2268987" cy="866524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/>
            </a:solidFill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000000"/>
                </a:solidFill>
              </a:rPr>
              <a:t>Step Up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5873534" y="5187270"/>
            <a:ext cx="2268987" cy="949615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/>
            </a:solidFill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000000"/>
                </a:solidFill>
              </a:rPr>
              <a:t>Step Down</a:t>
            </a:r>
          </a:p>
        </p:txBody>
      </p:sp>
    </p:spTree>
    <p:extLst>
      <p:ext uri="{BB962C8B-B14F-4D97-AF65-F5344CB8AC3E}">
        <p14:creationId xmlns:p14="http://schemas.microsoft.com/office/powerpoint/2010/main" val="1725713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49048" y="1024831"/>
            <a:ext cx="4226688" cy="59093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eaLnBrk="0" hangingPunct="0"/>
            <a:r>
              <a:rPr lang="en-US" sz="1400" dirty="0">
                <a:solidFill>
                  <a:prstClr val="white"/>
                </a:solidFill>
                <a:latin typeface="Calibri"/>
              </a:rPr>
              <a:t>…</a:t>
            </a:r>
          </a:p>
          <a:p>
            <a:pPr defTabSz="914400" eaLnBrk="0" hangingPunct="0"/>
            <a:r>
              <a:rPr lang="en-US" sz="1400" dirty="0" err="1">
                <a:solidFill>
                  <a:prstClr val="white"/>
                </a:solidFill>
                <a:latin typeface="Calibri"/>
              </a:rPr>
              <a:t>smoothhound</a:t>
            </a:r>
            <a:r>
              <a:rPr lang="en-US" sz="1400" dirty="0">
                <a:solidFill>
                  <a:prstClr val="white"/>
                </a:solidFill>
                <a:latin typeface="Calibri"/>
              </a:rPr>
              <a:t>, </a:t>
            </a:r>
            <a:r>
              <a:rPr lang="en-US" sz="1400" dirty="0" err="1">
                <a:solidFill>
                  <a:prstClr val="white"/>
                </a:solidFill>
                <a:latin typeface="Calibri"/>
              </a:rPr>
              <a:t>smoothhound</a:t>
            </a:r>
            <a:r>
              <a:rPr lang="en-US" sz="1400" dirty="0">
                <a:solidFill>
                  <a:prstClr val="white"/>
                </a:solidFill>
                <a:latin typeface="Calibri"/>
              </a:rPr>
              <a:t> shark, </a:t>
            </a:r>
            <a:r>
              <a:rPr lang="en-US" sz="1400" dirty="0" err="1">
                <a:solidFill>
                  <a:prstClr val="white"/>
                </a:solidFill>
                <a:latin typeface="Calibri"/>
              </a:rPr>
              <a:t>Mustelus</a:t>
            </a:r>
            <a:r>
              <a:rPr lang="en-US" sz="1400" dirty="0">
                <a:solidFill>
                  <a:prstClr val="white"/>
                </a:solidFill>
                <a:latin typeface="Calibri"/>
              </a:rPr>
              <a:t> </a:t>
            </a:r>
            <a:r>
              <a:rPr lang="en-US" sz="1400" dirty="0" err="1">
                <a:solidFill>
                  <a:prstClr val="white"/>
                </a:solidFill>
                <a:latin typeface="Calibri"/>
              </a:rPr>
              <a:t>mustelus</a:t>
            </a:r>
            <a:endParaRPr lang="en-US" sz="1400" dirty="0">
              <a:solidFill>
                <a:prstClr val="white"/>
              </a:solidFill>
              <a:latin typeface="Calibri"/>
            </a:endParaRPr>
          </a:p>
          <a:p>
            <a:pPr defTabSz="914400" eaLnBrk="0" hangingPunct="0"/>
            <a:r>
              <a:rPr lang="en-US" sz="1400" dirty="0">
                <a:solidFill>
                  <a:prstClr val="white"/>
                </a:solidFill>
                <a:latin typeface="Calibri"/>
              </a:rPr>
              <a:t>American smooth dogfish, </a:t>
            </a:r>
            <a:r>
              <a:rPr lang="en-US" sz="1400" dirty="0" err="1">
                <a:solidFill>
                  <a:prstClr val="white"/>
                </a:solidFill>
                <a:latin typeface="Calibri"/>
              </a:rPr>
              <a:t>Mustelus</a:t>
            </a:r>
            <a:r>
              <a:rPr lang="en-US" sz="1400" dirty="0">
                <a:solidFill>
                  <a:prstClr val="white"/>
                </a:solidFill>
                <a:latin typeface="Calibri"/>
              </a:rPr>
              <a:t> </a:t>
            </a:r>
            <a:r>
              <a:rPr lang="en-US" sz="1400" dirty="0" err="1">
                <a:solidFill>
                  <a:prstClr val="white"/>
                </a:solidFill>
                <a:latin typeface="Calibri"/>
              </a:rPr>
              <a:t>canis</a:t>
            </a:r>
            <a:endParaRPr lang="en-US" sz="1400" dirty="0">
              <a:solidFill>
                <a:prstClr val="white"/>
              </a:solidFill>
              <a:latin typeface="Calibri"/>
            </a:endParaRPr>
          </a:p>
          <a:p>
            <a:pPr defTabSz="914400" eaLnBrk="0" hangingPunct="0"/>
            <a:r>
              <a:rPr lang="en-US" sz="1400" dirty="0">
                <a:solidFill>
                  <a:prstClr val="white"/>
                </a:solidFill>
                <a:latin typeface="Calibri"/>
              </a:rPr>
              <a:t>Florida </a:t>
            </a:r>
            <a:r>
              <a:rPr lang="en-US" sz="1400" dirty="0" err="1">
                <a:solidFill>
                  <a:prstClr val="white"/>
                </a:solidFill>
                <a:latin typeface="Calibri"/>
              </a:rPr>
              <a:t>smoothhound</a:t>
            </a:r>
            <a:r>
              <a:rPr lang="en-US" sz="1400" dirty="0">
                <a:solidFill>
                  <a:prstClr val="white"/>
                </a:solidFill>
                <a:latin typeface="Calibri"/>
              </a:rPr>
              <a:t>, </a:t>
            </a:r>
            <a:r>
              <a:rPr lang="en-US" sz="1400" dirty="0" err="1">
                <a:solidFill>
                  <a:prstClr val="white"/>
                </a:solidFill>
                <a:latin typeface="Calibri"/>
              </a:rPr>
              <a:t>Mustelus</a:t>
            </a:r>
            <a:r>
              <a:rPr lang="en-US" sz="1400" dirty="0">
                <a:solidFill>
                  <a:prstClr val="white"/>
                </a:solidFill>
                <a:latin typeface="Calibri"/>
              </a:rPr>
              <a:t> </a:t>
            </a:r>
            <a:r>
              <a:rPr lang="en-US" sz="1400" dirty="0" err="1">
                <a:solidFill>
                  <a:prstClr val="white"/>
                </a:solidFill>
                <a:latin typeface="Calibri"/>
              </a:rPr>
              <a:t>norrisi</a:t>
            </a:r>
            <a:endParaRPr lang="en-US" sz="1400" dirty="0">
              <a:solidFill>
                <a:prstClr val="white"/>
              </a:solidFill>
              <a:latin typeface="Calibri"/>
            </a:endParaRPr>
          </a:p>
          <a:p>
            <a:pPr defTabSz="914400" eaLnBrk="0" hangingPunct="0"/>
            <a:r>
              <a:rPr lang="en-US" sz="1400" dirty="0" err="1">
                <a:solidFill>
                  <a:prstClr val="white"/>
                </a:solidFill>
                <a:latin typeface="Calibri"/>
              </a:rPr>
              <a:t>whitetip</a:t>
            </a:r>
            <a:r>
              <a:rPr lang="en-US" sz="1400" dirty="0">
                <a:solidFill>
                  <a:prstClr val="white"/>
                </a:solidFill>
                <a:latin typeface="Calibri"/>
              </a:rPr>
              <a:t> shark, reef </a:t>
            </a:r>
            <a:r>
              <a:rPr lang="en-US" sz="1400" dirty="0" err="1">
                <a:solidFill>
                  <a:prstClr val="white"/>
                </a:solidFill>
                <a:latin typeface="Calibri"/>
              </a:rPr>
              <a:t>whitetip</a:t>
            </a:r>
            <a:r>
              <a:rPr lang="en-US" sz="1400" dirty="0">
                <a:solidFill>
                  <a:prstClr val="white"/>
                </a:solidFill>
                <a:latin typeface="Calibri"/>
              </a:rPr>
              <a:t> shark, </a:t>
            </a:r>
            <a:r>
              <a:rPr lang="en-US" sz="1400" dirty="0" err="1">
                <a:solidFill>
                  <a:prstClr val="white"/>
                </a:solidFill>
                <a:latin typeface="Calibri"/>
              </a:rPr>
              <a:t>Triaenodon</a:t>
            </a:r>
            <a:r>
              <a:rPr lang="en-US" sz="1400" dirty="0">
                <a:solidFill>
                  <a:prstClr val="white"/>
                </a:solidFill>
                <a:latin typeface="Calibri"/>
              </a:rPr>
              <a:t> </a:t>
            </a:r>
            <a:r>
              <a:rPr lang="en-US" sz="1400" dirty="0" err="1">
                <a:solidFill>
                  <a:prstClr val="white"/>
                </a:solidFill>
                <a:latin typeface="Calibri"/>
              </a:rPr>
              <a:t>obseus</a:t>
            </a:r>
            <a:endParaRPr lang="en-US" sz="1400" dirty="0">
              <a:solidFill>
                <a:prstClr val="white"/>
              </a:solidFill>
              <a:latin typeface="Calibri"/>
            </a:endParaRPr>
          </a:p>
          <a:p>
            <a:pPr defTabSz="914400" eaLnBrk="0" hangingPunct="0"/>
            <a:r>
              <a:rPr lang="en-US" sz="1400" dirty="0">
                <a:solidFill>
                  <a:prstClr val="white"/>
                </a:solidFill>
                <a:latin typeface="Calibri"/>
              </a:rPr>
              <a:t>Atlantic spiny dogfish, </a:t>
            </a:r>
            <a:r>
              <a:rPr lang="en-US" sz="1400" dirty="0" err="1">
                <a:solidFill>
                  <a:prstClr val="white"/>
                </a:solidFill>
                <a:latin typeface="Calibri"/>
              </a:rPr>
              <a:t>Squalus</a:t>
            </a:r>
            <a:r>
              <a:rPr lang="en-US" sz="1400" dirty="0">
                <a:solidFill>
                  <a:prstClr val="white"/>
                </a:solidFill>
                <a:latin typeface="Calibri"/>
              </a:rPr>
              <a:t> </a:t>
            </a:r>
            <a:r>
              <a:rPr lang="en-US" sz="1400" dirty="0" err="1">
                <a:solidFill>
                  <a:prstClr val="white"/>
                </a:solidFill>
                <a:latin typeface="Calibri"/>
              </a:rPr>
              <a:t>acanthias</a:t>
            </a:r>
            <a:endParaRPr lang="en-US" sz="1400" dirty="0">
              <a:solidFill>
                <a:prstClr val="white"/>
              </a:solidFill>
              <a:latin typeface="Calibri"/>
            </a:endParaRPr>
          </a:p>
          <a:p>
            <a:pPr defTabSz="914400" eaLnBrk="0" hangingPunct="0"/>
            <a:r>
              <a:rPr lang="en-US" sz="1400" dirty="0">
                <a:solidFill>
                  <a:prstClr val="white"/>
                </a:solidFill>
                <a:latin typeface="Calibri"/>
              </a:rPr>
              <a:t>Pacific spiny dogfish, </a:t>
            </a:r>
            <a:r>
              <a:rPr lang="en-US" sz="1400" dirty="0" err="1">
                <a:solidFill>
                  <a:prstClr val="white"/>
                </a:solidFill>
                <a:latin typeface="Calibri"/>
              </a:rPr>
              <a:t>Squalus</a:t>
            </a:r>
            <a:r>
              <a:rPr lang="en-US" sz="1400" dirty="0">
                <a:solidFill>
                  <a:prstClr val="white"/>
                </a:solidFill>
                <a:latin typeface="Calibri"/>
              </a:rPr>
              <a:t> </a:t>
            </a:r>
            <a:r>
              <a:rPr lang="en-US" sz="1400" dirty="0" err="1">
                <a:solidFill>
                  <a:prstClr val="white"/>
                </a:solidFill>
                <a:latin typeface="Calibri"/>
              </a:rPr>
              <a:t>suckleyi</a:t>
            </a:r>
            <a:endParaRPr lang="en-US" sz="1400" dirty="0">
              <a:solidFill>
                <a:prstClr val="white"/>
              </a:solidFill>
              <a:latin typeface="Calibri"/>
            </a:endParaRPr>
          </a:p>
          <a:p>
            <a:pPr defTabSz="914400" eaLnBrk="0" hangingPunct="0"/>
            <a:r>
              <a:rPr lang="en-US" sz="1400" dirty="0">
                <a:solidFill>
                  <a:prstClr val="white"/>
                </a:solidFill>
                <a:latin typeface="Calibri"/>
              </a:rPr>
              <a:t>hammerhead, hammerhead shark</a:t>
            </a:r>
          </a:p>
          <a:p>
            <a:pPr defTabSz="914400" eaLnBrk="0" hangingPunct="0"/>
            <a:r>
              <a:rPr lang="en-US" sz="1400" dirty="0">
                <a:solidFill>
                  <a:prstClr val="white"/>
                </a:solidFill>
                <a:latin typeface="Calibri"/>
              </a:rPr>
              <a:t>smooth hammerhead, </a:t>
            </a:r>
            <a:r>
              <a:rPr lang="en-US" sz="1400" dirty="0" err="1">
                <a:solidFill>
                  <a:prstClr val="white"/>
                </a:solidFill>
                <a:latin typeface="Calibri"/>
              </a:rPr>
              <a:t>Sphyrna</a:t>
            </a:r>
            <a:r>
              <a:rPr lang="en-US" sz="1400" dirty="0">
                <a:solidFill>
                  <a:prstClr val="white"/>
                </a:solidFill>
                <a:latin typeface="Calibri"/>
              </a:rPr>
              <a:t> </a:t>
            </a:r>
            <a:r>
              <a:rPr lang="en-US" sz="1400" dirty="0" err="1">
                <a:solidFill>
                  <a:prstClr val="white"/>
                </a:solidFill>
                <a:latin typeface="Calibri"/>
              </a:rPr>
              <a:t>zygaena</a:t>
            </a:r>
            <a:endParaRPr lang="en-US" sz="1400" dirty="0">
              <a:solidFill>
                <a:prstClr val="white"/>
              </a:solidFill>
              <a:latin typeface="Calibri"/>
            </a:endParaRPr>
          </a:p>
          <a:p>
            <a:pPr defTabSz="914400" eaLnBrk="0" hangingPunct="0"/>
            <a:r>
              <a:rPr lang="en-US" sz="1400" dirty="0" err="1">
                <a:solidFill>
                  <a:prstClr val="white"/>
                </a:solidFill>
                <a:latin typeface="Calibri"/>
              </a:rPr>
              <a:t>smalleye</a:t>
            </a:r>
            <a:r>
              <a:rPr lang="en-US" sz="1400" dirty="0">
                <a:solidFill>
                  <a:prstClr val="white"/>
                </a:solidFill>
                <a:latin typeface="Calibri"/>
              </a:rPr>
              <a:t> hammerhead, </a:t>
            </a:r>
            <a:r>
              <a:rPr lang="en-US" sz="1400" dirty="0" err="1">
                <a:solidFill>
                  <a:prstClr val="white"/>
                </a:solidFill>
                <a:latin typeface="Calibri"/>
              </a:rPr>
              <a:t>Sphyrna</a:t>
            </a:r>
            <a:r>
              <a:rPr lang="en-US" sz="1400" dirty="0">
                <a:solidFill>
                  <a:prstClr val="white"/>
                </a:solidFill>
                <a:latin typeface="Calibri"/>
              </a:rPr>
              <a:t> </a:t>
            </a:r>
            <a:r>
              <a:rPr lang="en-US" sz="1400" dirty="0" err="1">
                <a:solidFill>
                  <a:prstClr val="white"/>
                </a:solidFill>
                <a:latin typeface="Calibri"/>
              </a:rPr>
              <a:t>tudes</a:t>
            </a:r>
            <a:endParaRPr lang="en-US" sz="1400" dirty="0">
              <a:solidFill>
                <a:prstClr val="white"/>
              </a:solidFill>
              <a:latin typeface="Calibri"/>
            </a:endParaRPr>
          </a:p>
          <a:p>
            <a:pPr defTabSz="914400" eaLnBrk="0" hangingPunct="0"/>
            <a:r>
              <a:rPr lang="en-US" sz="1400" dirty="0">
                <a:solidFill>
                  <a:prstClr val="white"/>
                </a:solidFill>
                <a:latin typeface="Calibri"/>
              </a:rPr>
              <a:t>shovelhead, </a:t>
            </a:r>
            <a:r>
              <a:rPr lang="en-US" sz="1400" dirty="0" err="1">
                <a:solidFill>
                  <a:prstClr val="white"/>
                </a:solidFill>
                <a:latin typeface="Calibri"/>
              </a:rPr>
              <a:t>bonnethead</a:t>
            </a:r>
            <a:r>
              <a:rPr lang="en-US" sz="1400" dirty="0">
                <a:solidFill>
                  <a:prstClr val="white"/>
                </a:solidFill>
                <a:latin typeface="Calibri"/>
              </a:rPr>
              <a:t>, bonnet shark, </a:t>
            </a:r>
            <a:r>
              <a:rPr lang="en-US" sz="1400" dirty="0" err="1">
                <a:solidFill>
                  <a:prstClr val="white"/>
                </a:solidFill>
                <a:latin typeface="Calibri"/>
              </a:rPr>
              <a:t>Sphyrna</a:t>
            </a:r>
            <a:r>
              <a:rPr lang="en-US" sz="1400" dirty="0">
                <a:solidFill>
                  <a:prstClr val="white"/>
                </a:solidFill>
                <a:latin typeface="Calibri"/>
              </a:rPr>
              <a:t> </a:t>
            </a:r>
            <a:r>
              <a:rPr lang="en-US" sz="1400" dirty="0" err="1">
                <a:solidFill>
                  <a:prstClr val="white"/>
                </a:solidFill>
                <a:latin typeface="Calibri"/>
              </a:rPr>
              <a:t>tiburo</a:t>
            </a:r>
            <a:endParaRPr lang="en-US" sz="1400" dirty="0">
              <a:solidFill>
                <a:prstClr val="white"/>
              </a:solidFill>
              <a:latin typeface="Calibri"/>
            </a:endParaRPr>
          </a:p>
          <a:p>
            <a:pPr defTabSz="914400" eaLnBrk="0" hangingPunct="0"/>
            <a:r>
              <a:rPr lang="en-US" sz="1400" dirty="0">
                <a:solidFill>
                  <a:prstClr val="white"/>
                </a:solidFill>
                <a:latin typeface="Calibri"/>
              </a:rPr>
              <a:t>angel shark, angelfish, </a:t>
            </a:r>
            <a:r>
              <a:rPr lang="en-US" sz="1400" dirty="0" err="1">
                <a:solidFill>
                  <a:prstClr val="white"/>
                </a:solidFill>
                <a:latin typeface="Calibri"/>
              </a:rPr>
              <a:t>Squatina</a:t>
            </a:r>
            <a:r>
              <a:rPr lang="en-US" sz="1400" dirty="0">
                <a:solidFill>
                  <a:prstClr val="white"/>
                </a:solidFill>
                <a:latin typeface="Calibri"/>
              </a:rPr>
              <a:t> </a:t>
            </a:r>
            <a:r>
              <a:rPr lang="en-US" sz="1400" dirty="0" err="1">
                <a:solidFill>
                  <a:prstClr val="white"/>
                </a:solidFill>
                <a:latin typeface="Calibri"/>
              </a:rPr>
              <a:t>squatina</a:t>
            </a:r>
            <a:r>
              <a:rPr lang="en-US" sz="1400" dirty="0">
                <a:solidFill>
                  <a:prstClr val="white"/>
                </a:solidFill>
                <a:latin typeface="Calibri"/>
              </a:rPr>
              <a:t>, monkfish</a:t>
            </a:r>
          </a:p>
          <a:p>
            <a:pPr defTabSz="914400" eaLnBrk="0" hangingPunct="0"/>
            <a:r>
              <a:rPr lang="en-US" sz="1400" dirty="0">
                <a:solidFill>
                  <a:prstClr val="white"/>
                </a:solidFill>
                <a:latin typeface="Calibri"/>
              </a:rPr>
              <a:t>electric ray, crampfish, </a:t>
            </a:r>
            <a:r>
              <a:rPr lang="en-US" sz="1400" dirty="0" err="1">
                <a:solidFill>
                  <a:prstClr val="white"/>
                </a:solidFill>
                <a:latin typeface="Calibri"/>
              </a:rPr>
              <a:t>numbfish</a:t>
            </a:r>
            <a:r>
              <a:rPr lang="en-US" sz="1400" dirty="0">
                <a:solidFill>
                  <a:prstClr val="white"/>
                </a:solidFill>
                <a:latin typeface="Calibri"/>
              </a:rPr>
              <a:t>, torpedo</a:t>
            </a:r>
          </a:p>
          <a:p>
            <a:pPr defTabSz="914400" eaLnBrk="0" hangingPunct="0"/>
            <a:r>
              <a:rPr lang="en-US" sz="1400" dirty="0" err="1">
                <a:solidFill>
                  <a:prstClr val="white"/>
                </a:solidFill>
                <a:latin typeface="Calibri"/>
              </a:rPr>
              <a:t>smalltooth</a:t>
            </a:r>
            <a:r>
              <a:rPr lang="en-US" sz="1400" dirty="0">
                <a:solidFill>
                  <a:prstClr val="white"/>
                </a:solidFill>
                <a:latin typeface="Calibri"/>
              </a:rPr>
              <a:t> sawfish, </a:t>
            </a:r>
            <a:r>
              <a:rPr lang="en-US" sz="1400" dirty="0" err="1">
                <a:solidFill>
                  <a:prstClr val="white"/>
                </a:solidFill>
                <a:latin typeface="Calibri"/>
              </a:rPr>
              <a:t>Pristis</a:t>
            </a:r>
            <a:r>
              <a:rPr lang="en-US" sz="1400" dirty="0">
                <a:solidFill>
                  <a:prstClr val="white"/>
                </a:solidFill>
                <a:latin typeface="Calibri"/>
              </a:rPr>
              <a:t> </a:t>
            </a:r>
            <a:r>
              <a:rPr lang="en-US" sz="1400" dirty="0" err="1">
                <a:solidFill>
                  <a:prstClr val="white"/>
                </a:solidFill>
                <a:latin typeface="Calibri"/>
              </a:rPr>
              <a:t>pectinatus</a:t>
            </a:r>
            <a:endParaRPr lang="en-US" sz="1400" dirty="0">
              <a:solidFill>
                <a:prstClr val="white"/>
              </a:solidFill>
              <a:latin typeface="Calibri"/>
            </a:endParaRPr>
          </a:p>
          <a:p>
            <a:pPr defTabSz="914400" eaLnBrk="0" hangingPunct="0"/>
            <a:r>
              <a:rPr lang="en-US" sz="1400" dirty="0">
                <a:solidFill>
                  <a:prstClr val="white"/>
                </a:solidFill>
                <a:latin typeface="Calibri"/>
              </a:rPr>
              <a:t>g</a:t>
            </a:r>
            <a:r>
              <a:rPr lang="is-IS" sz="1400" dirty="0">
                <a:solidFill>
                  <a:prstClr val="white"/>
                </a:solidFill>
                <a:latin typeface="Calibri"/>
              </a:rPr>
              <a:t>uitarfish</a:t>
            </a:r>
          </a:p>
          <a:p>
            <a:pPr defTabSz="914400" eaLnBrk="0" hangingPunct="0"/>
            <a:r>
              <a:rPr lang="tr-TR" sz="1400" dirty="0" err="1">
                <a:solidFill>
                  <a:prstClr val="white"/>
                </a:solidFill>
                <a:latin typeface="Calibri"/>
              </a:rPr>
              <a:t>roughtail</a:t>
            </a:r>
            <a:r>
              <a:rPr lang="tr-TR" sz="1400" dirty="0">
                <a:solidFill>
                  <a:prstClr val="white"/>
                </a:solidFill>
                <a:latin typeface="Calibri"/>
              </a:rPr>
              <a:t> </a:t>
            </a:r>
            <a:r>
              <a:rPr lang="tr-TR" sz="1400" dirty="0" err="1">
                <a:solidFill>
                  <a:prstClr val="white"/>
                </a:solidFill>
                <a:latin typeface="Calibri"/>
              </a:rPr>
              <a:t>stingray</a:t>
            </a:r>
            <a:r>
              <a:rPr lang="tr-TR" sz="1400" dirty="0">
                <a:solidFill>
                  <a:prstClr val="white"/>
                </a:solidFill>
                <a:latin typeface="Calibri"/>
              </a:rPr>
              <a:t>, </a:t>
            </a:r>
            <a:r>
              <a:rPr lang="tr-TR" sz="1400" dirty="0" err="1">
                <a:solidFill>
                  <a:prstClr val="white"/>
                </a:solidFill>
                <a:latin typeface="Calibri"/>
              </a:rPr>
              <a:t>Dasyatis</a:t>
            </a:r>
            <a:r>
              <a:rPr lang="tr-TR" sz="1400" dirty="0">
                <a:solidFill>
                  <a:prstClr val="white"/>
                </a:solidFill>
                <a:latin typeface="Calibri"/>
              </a:rPr>
              <a:t> </a:t>
            </a:r>
            <a:r>
              <a:rPr lang="tr-TR" sz="1400" dirty="0" err="1">
                <a:solidFill>
                  <a:prstClr val="white"/>
                </a:solidFill>
                <a:latin typeface="Calibri"/>
              </a:rPr>
              <a:t>centroura</a:t>
            </a:r>
            <a:endParaRPr lang="tr-TR" sz="1400" dirty="0">
              <a:solidFill>
                <a:prstClr val="white"/>
              </a:solidFill>
              <a:latin typeface="Calibri"/>
            </a:endParaRPr>
          </a:p>
          <a:p>
            <a:pPr defTabSz="914400" eaLnBrk="0" hangingPunct="0"/>
            <a:r>
              <a:rPr lang="tr-TR" sz="1400" dirty="0" err="1">
                <a:solidFill>
                  <a:prstClr val="white"/>
                </a:solidFill>
                <a:latin typeface="Calibri"/>
              </a:rPr>
              <a:t>butterfly</a:t>
            </a:r>
            <a:r>
              <a:rPr lang="tr-TR" sz="1400" dirty="0">
                <a:solidFill>
                  <a:prstClr val="white"/>
                </a:solidFill>
                <a:latin typeface="Calibri"/>
              </a:rPr>
              <a:t> ray</a:t>
            </a:r>
          </a:p>
          <a:p>
            <a:pPr defTabSz="914400" eaLnBrk="0" hangingPunct="0"/>
            <a:r>
              <a:rPr lang="en-US" sz="1400" dirty="0">
                <a:solidFill>
                  <a:prstClr val="white"/>
                </a:solidFill>
                <a:latin typeface="Calibri"/>
              </a:rPr>
              <a:t>eagle ray</a:t>
            </a:r>
          </a:p>
          <a:p>
            <a:pPr defTabSz="914400" eaLnBrk="0" hangingPunct="0"/>
            <a:r>
              <a:rPr lang="en-US" sz="1400" dirty="0">
                <a:solidFill>
                  <a:prstClr val="white"/>
                </a:solidFill>
                <a:latin typeface="Calibri"/>
              </a:rPr>
              <a:t>spotted eagle ray, spotted ray, </a:t>
            </a:r>
            <a:r>
              <a:rPr lang="en-US" sz="1400" dirty="0" err="1">
                <a:solidFill>
                  <a:prstClr val="white"/>
                </a:solidFill>
                <a:latin typeface="Calibri"/>
              </a:rPr>
              <a:t>Aetobatus</a:t>
            </a:r>
            <a:r>
              <a:rPr lang="en-US" sz="1400" dirty="0">
                <a:solidFill>
                  <a:prstClr val="white"/>
                </a:solidFill>
                <a:latin typeface="Calibri"/>
              </a:rPr>
              <a:t> </a:t>
            </a:r>
            <a:r>
              <a:rPr lang="en-US" sz="1400" dirty="0" err="1">
                <a:solidFill>
                  <a:prstClr val="white"/>
                </a:solidFill>
                <a:latin typeface="Calibri"/>
              </a:rPr>
              <a:t>narinari</a:t>
            </a:r>
            <a:endParaRPr lang="en-US" sz="1400" dirty="0">
              <a:solidFill>
                <a:prstClr val="white"/>
              </a:solidFill>
              <a:latin typeface="Calibri"/>
            </a:endParaRPr>
          </a:p>
          <a:p>
            <a:pPr defTabSz="914400" eaLnBrk="0" hangingPunct="0"/>
            <a:r>
              <a:rPr lang="en-US" sz="1400" dirty="0" err="1">
                <a:solidFill>
                  <a:prstClr val="white"/>
                </a:solidFill>
                <a:latin typeface="Calibri"/>
              </a:rPr>
              <a:t>cownose</a:t>
            </a:r>
            <a:r>
              <a:rPr lang="en-US" sz="1400" dirty="0">
                <a:solidFill>
                  <a:prstClr val="white"/>
                </a:solidFill>
                <a:latin typeface="Calibri"/>
              </a:rPr>
              <a:t> ray, cow-nosed ray, </a:t>
            </a:r>
            <a:r>
              <a:rPr lang="en-US" sz="1400" dirty="0" err="1">
                <a:solidFill>
                  <a:prstClr val="white"/>
                </a:solidFill>
                <a:latin typeface="Calibri"/>
              </a:rPr>
              <a:t>Rhinoptera</a:t>
            </a:r>
            <a:r>
              <a:rPr lang="en-US" sz="1400" dirty="0">
                <a:solidFill>
                  <a:prstClr val="white"/>
                </a:solidFill>
                <a:latin typeface="Calibri"/>
              </a:rPr>
              <a:t> </a:t>
            </a:r>
            <a:r>
              <a:rPr lang="en-US" sz="1400" dirty="0" err="1">
                <a:solidFill>
                  <a:prstClr val="white"/>
                </a:solidFill>
                <a:latin typeface="Calibri"/>
              </a:rPr>
              <a:t>bonasus</a:t>
            </a:r>
            <a:endParaRPr lang="en-US" sz="1400" dirty="0">
              <a:solidFill>
                <a:prstClr val="white"/>
              </a:solidFill>
              <a:latin typeface="Calibri"/>
            </a:endParaRPr>
          </a:p>
          <a:p>
            <a:pPr defTabSz="914400" eaLnBrk="0" hangingPunct="0"/>
            <a:r>
              <a:rPr lang="en-US" sz="1400" dirty="0">
                <a:solidFill>
                  <a:prstClr val="white"/>
                </a:solidFill>
                <a:latin typeface="Calibri"/>
              </a:rPr>
              <a:t>manta, manta ray, devilfish</a:t>
            </a:r>
          </a:p>
          <a:p>
            <a:pPr defTabSz="914400" eaLnBrk="0" hangingPunct="0"/>
            <a:r>
              <a:rPr lang="en-US" sz="1400" dirty="0">
                <a:solidFill>
                  <a:prstClr val="white"/>
                </a:solidFill>
                <a:latin typeface="Calibri"/>
              </a:rPr>
              <a:t>Atlantic manta, Manta </a:t>
            </a:r>
            <a:r>
              <a:rPr lang="en-US" sz="1400" dirty="0" err="1">
                <a:solidFill>
                  <a:prstClr val="white"/>
                </a:solidFill>
                <a:latin typeface="Calibri"/>
              </a:rPr>
              <a:t>birostris</a:t>
            </a:r>
            <a:endParaRPr lang="en-US" sz="1400" dirty="0">
              <a:solidFill>
                <a:prstClr val="white"/>
              </a:solidFill>
              <a:latin typeface="Calibri"/>
            </a:endParaRPr>
          </a:p>
          <a:p>
            <a:pPr defTabSz="914400" eaLnBrk="0" hangingPunct="0"/>
            <a:r>
              <a:rPr lang="en-US" sz="1400" dirty="0">
                <a:solidFill>
                  <a:prstClr val="white"/>
                </a:solidFill>
                <a:latin typeface="Calibri"/>
              </a:rPr>
              <a:t>devil ray, </a:t>
            </a:r>
            <a:r>
              <a:rPr lang="en-US" sz="1400" dirty="0" err="1">
                <a:solidFill>
                  <a:prstClr val="white"/>
                </a:solidFill>
                <a:latin typeface="Calibri"/>
              </a:rPr>
              <a:t>Mobula</a:t>
            </a:r>
            <a:r>
              <a:rPr lang="en-US" sz="1400" dirty="0">
                <a:solidFill>
                  <a:prstClr val="white"/>
                </a:solidFill>
                <a:latin typeface="Calibri"/>
              </a:rPr>
              <a:t> </a:t>
            </a:r>
            <a:r>
              <a:rPr lang="en-US" sz="1400" dirty="0" err="1">
                <a:solidFill>
                  <a:prstClr val="white"/>
                </a:solidFill>
                <a:latin typeface="Calibri"/>
              </a:rPr>
              <a:t>hypostoma</a:t>
            </a:r>
            <a:endParaRPr lang="en-US" sz="1400" dirty="0">
              <a:solidFill>
                <a:prstClr val="white"/>
              </a:solidFill>
              <a:latin typeface="Calibri"/>
            </a:endParaRPr>
          </a:p>
          <a:p>
            <a:pPr defTabSz="914400" eaLnBrk="0" hangingPunct="0"/>
            <a:r>
              <a:rPr lang="en-US" sz="1400" dirty="0">
                <a:solidFill>
                  <a:prstClr val="white"/>
                </a:solidFill>
                <a:latin typeface="Calibri"/>
              </a:rPr>
              <a:t>grey skate, gray skate, Raja </a:t>
            </a:r>
            <a:r>
              <a:rPr lang="en-US" sz="1400" dirty="0" err="1">
                <a:solidFill>
                  <a:prstClr val="white"/>
                </a:solidFill>
                <a:latin typeface="Calibri"/>
              </a:rPr>
              <a:t>batis</a:t>
            </a:r>
            <a:endParaRPr lang="en-US" sz="1400" dirty="0">
              <a:solidFill>
                <a:prstClr val="white"/>
              </a:solidFill>
              <a:latin typeface="Calibri"/>
            </a:endParaRPr>
          </a:p>
          <a:p>
            <a:pPr defTabSz="914400" eaLnBrk="0" hangingPunct="0"/>
            <a:r>
              <a:rPr lang="en-US" sz="1400" dirty="0">
                <a:solidFill>
                  <a:prstClr val="white"/>
                </a:solidFill>
                <a:latin typeface="Calibri"/>
              </a:rPr>
              <a:t>little skate, Raja </a:t>
            </a:r>
            <a:r>
              <a:rPr lang="en-US" sz="1400" dirty="0" err="1">
                <a:solidFill>
                  <a:prstClr val="white"/>
                </a:solidFill>
                <a:latin typeface="Calibri"/>
              </a:rPr>
              <a:t>erinacea</a:t>
            </a:r>
            <a:endParaRPr lang="en-US" sz="1400" dirty="0">
              <a:solidFill>
                <a:prstClr val="white"/>
              </a:solidFill>
              <a:latin typeface="Calibri"/>
            </a:endParaRPr>
          </a:p>
          <a:p>
            <a:pPr defTabSz="914400" eaLnBrk="0" hangingPunct="0"/>
            <a:r>
              <a:rPr lang="en-US" sz="1400" dirty="0">
                <a:solidFill>
                  <a:prstClr val="white"/>
                </a:solidFill>
                <a:latin typeface="Calibri"/>
              </a:rPr>
              <a:t>…</a:t>
            </a:r>
          </a:p>
        </p:txBody>
      </p:sp>
      <p:pic>
        <p:nvPicPr>
          <p:cNvPr id="9" name="Picture 8" descr="122605522_190633b05b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0807" y="2475743"/>
            <a:ext cx="1316975" cy="987731"/>
          </a:xfrm>
          <a:prstGeom prst="rect">
            <a:avLst/>
          </a:prstGeom>
        </p:spPr>
      </p:pic>
      <p:pic>
        <p:nvPicPr>
          <p:cNvPr id="20" name="Picture 19" descr="182057624_070cb8f3aa.jp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0584" y="2475743"/>
            <a:ext cx="1279444" cy="987731"/>
          </a:xfrm>
          <a:prstGeom prst="rect">
            <a:avLst/>
          </a:prstGeom>
        </p:spPr>
      </p:pic>
      <p:pic>
        <p:nvPicPr>
          <p:cNvPr id="21" name="Picture 20" descr="2144442372_6f59b15fcb.jp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2857" y="2475743"/>
            <a:ext cx="1316975" cy="987731"/>
          </a:xfrm>
          <a:prstGeom prst="rect">
            <a:avLst/>
          </a:prstGeom>
        </p:spPr>
      </p:pic>
      <p:pic>
        <p:nvPicPr>
          <p:cNvPr id="23" name="Picture 22" descr="1338400888_595cb269f2.jp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3413" y="3960111"/>
            <a:ext cx="1266615" cy="978547"/>
          </a:xfrm>
          <a:prstGeom prst="rect">
            <a:avLst/>
          </a:prstGeom>
        </p:spPr>
      </p:pic>
      <p:sp>
        <p:nvSpPr>
          <p:cNvPr id="25" name="Frame 24"/>
          <p:cNvSpPr/>
          <p:nvPr/>
        </p:nvSpPr>
        <p:spPr>
          <a:xfrm>
            <a:off x="692773" y="4271620"/>
            <a:ext cx="2835252" cy="295036"/>
          </a:xfrm>
          <a:prstGeom prst="fram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defTabSz="914400" eaLnBrk="0" hangingPunct="0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26" name="Frame 25"/>
          <p:cNvSpPr/>
          <p:nvPr/>
        </p:nvSpPr>
        <p:spPr>
          <a:xfrm>
            <a:off x="692772" y="5514372"/>
            <a:ext cx="2424719" cy="295036"/>
          </a:xfrm>
          <a:prstGeom prst="fram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defTabSz="914400" eaLnBrk="0" hangingPunct="0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170807" y="2167878"/>
            <a:ext cx="944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eaLnBrk="0" hangingPunct="0"/>
            <a:r>
              <a:rPr lang="en-US" sz="2400" dirty="0">
                <a:solidFill>
                  <a:prstClr val="white"/>
                </a:solidFill>
                <a:latin typeface="Calibri"/>
              </a:rPr>
              <a:t>Stingray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170807" y="3599403"/>
            <a:ext cx="1097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eaLnBrk="0" hangingPunct="0"/>
            <a:r>
              <a:rPr lang="en-US" sz="2400" dirty="0" err="1">
                <a:solidFill>
                  <a:prstClr val="white"/>
                </a:solidFill>
                <a:latin typeface="Calibri"/>
              </a:rPr>
              <a:t>Mantaray</a:t>
            </a:r>
            <a:endParaRPr lang="en-US" sz="2400" dirty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4" name="Picture 10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026" t="23190" r="946" b="7767"/>
          <a:stretch/>
        </p:blipFill>
        <p:spPr bwMode="auto">
          <a:xfrm>
            <a:off x="5170807" y="3968735"/>
            <a:ext cx="1309911" cy="9699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0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72" t="18647" r="34080" b="14851"/>
          <a:stretch/>
        </p:blipFill>
        <p:spPr bwMode="auto">
          <a:xfrm>
            <a:off x="7802857" y="3968734"/>
            <a:ext cx="1316975" cy="9699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Rectangle 2">
            <a:extLst>
              <a:ext uri="{FF2B5EF4-FFF2-40B4-BE49-F238E27FC236}">
                <a16:creationId xmlns:a16="http://schemas.microsoft.com/office/drawing/2014/main" id="{AB30CCF8-C893-914E-9956-9B07EE6DE661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ImageNet Decomposition</a:t>
            </a:r>
          </a:p>
        </p:txBody>
      </p:sp>
    </p:spTree>
    <p:extLst>
      <p:ext uri="{BB962C8B-B14F-4D97-AF65-F5344CB8AC3E}">
        <p14:creationId xmlns:p14="http://schemas.microsoft.com/office/powerpoint/2010/main" val="1603754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27" grpId="0"/>
      <p:bldP spid="28" grpId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385814" y="587394"/>
            <a:ext cx="287570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6600" dirty="0">
                <a:solidFill>
                  <a:prstClr val="white"/>
                </a:solidFill>
                <a:latin typeface="Calibri"/>
              </a:rPr>
              <a:t>0.005%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742654" y="1607324"/>
            <a:ext cx="20008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prstClr val="white"/>
                </a:solidFill>
                <a:latin typeface="Calibri"/>
              </a:rPr>
              <a:t>Random guess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739270" y="587394"/>
            <a:ext cx="189417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6600" dirty="0">
                <a:solidFill>
                  <a:prstClr val="white"/>
                </a:solidFill>
                <a:latin typeface="Calibri"/>
              </a:rPr>
              <a:t>1.5%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0" y="5628740"/>
            <a:ext cx="9324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prstClr val="white"/>
                </a:solidFill>
                <a:latin typeface="+mj-lt"/>
              </a:rPr>
              <a:t>Le, et al., </a:t>
            </a:r>
            <a:r>
              <a:rPr lang="en-US" sz="1800" i="1" dirty="0">
                <a:solidFill>
                  <a:prstClr val="white"/>
                </a:solidFill>
                <a:latin typeface="+mj-lt"/>
              </a:rPr>
              <a:t>Building high-level features using large-scale unsupervised learning</a:t>
            </a:r>
            <a:r>
              <a:rPr lang="en-US" sz="1800" dirty="0">
                <a:solidFill>
                  <a:prstClr val="white"/>
                </a:solidFill>
                <a:latin typeface="+mj-lt"/>
              </a:rPr>
              <a:t>. ICML 2012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434764" y="1618475"/>
            <a:ext cx="36454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prstClr val="white"/>
                </a:solidFill>
                <a:latin typeface="Calibri"/>
              </a:rPr>
              <a:t>Pre Neural Networks (2012)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503707" y="3960014"/>
            <a:ext cx="24608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400" dirty="0" err="1">
                <a:solidFill>
                  <a:prstClr val="white"/>
                </a:solidFill>
                <a:latin typeface="Calibri"/>
              </a:rPr>
              <a:t>GoogLeNet</a:t>
            </a:r>
            <a:r>
              <a:rPr lang="en-US" sz="2400" dirty="0">
                <a:solidFill>
                  <a:prstClr val="white"/>
                </a:solidFill>
                <a:latin typeface="Calibri"/>
              </a:rPr>
              <a:t> (2015)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7255EA6-B349-2A4D-A1EA-3E5704563990}"/>
              </a:ext>
            </a:extLst>
          </p:cNvPr>
          <p:cNvSpPr txBox="1"/>
          <p:nvPr/>
        </p:nvSpPr>
        <p:spPr>
          <a:xfrm>
            <a:off x="1503707" y="2902451"/>
            <a:ext cx="251055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6600" dirty="0">
                <a:solidFill>
                  <a:srgbClr val="FF0000"/>
                </a:solidFill>
                <a:latin typeface="Calibri"/>
              </a:rPr>
              <a:t>43.9%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2172C1D-621B-114B-94BF-4FA354BDD1ED}"/>
              </a:ext>
            </a:extLst>
          </p:cNvPr>
          <p:cNvSpPr txBox="1"/>
          <p:nvPr/>
        </p:nvSpPr>
        <p:spPr>
          <a:xfrm>
            <a:off x="0" y="6031468"/>
            <a:ext cx="9324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>
                <a:solidFill>
                  <a:schemeClr val="bg1"/>
                </a:solidFill>
                <a:latin typeface="+mj-lt"/>
              </a:rPr>
              <a:t>Szegedy</a:t>
            </a:r>
            <a:r>
              <a:rPr lang="en-US" sz="1800" dirty="0">
                <a:solidFill>
                  <a:schemeClr val="bg1"/>
                </a:solidFill>
                <a:latin typeface="+mj-lt"/>
              </a:rPr>
              <a:t> et al, Going Deeper With Convolutions, CVPR 2015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A68C4B5-1216-FD42-9B50-07F1201B8830}"/>
              </a:ext>
            </a:extLst>
          </p:cNvPr>
          <p:cNvSpPr txBox="1"/>
          <p:nvPr/>
        </p:nvSpPr>
        <p:spPr>
          <a:xfrm>
            <a:off x="4574063" y="3960014"/>
            <a:ext cx="8066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prstClr val="white"/>
                </a:solidFill>
                <a:latin typeface="Calibri"/>
              </a:rPr>
              <a:t>2016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055C0A0-335C-3049-88D4-E399A98A4537}"/>
              </a:ext>
            </a:extLst>
          </p:cNvPr>
          <p:cNvSpPr txBox="1"/>
          <p:nvPr/>
        </p:nvSpPr>
        <p:spPr>
          <a:xfrm>
            <a:off x="4574063" y="2902451"/>
            <a:ext cx="251055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6600" dirty="0">
                <a:solidFill>
                  <a:srgbClr val="FF0000"/>
                </a:solidFill>
                <a:latin typeface="Calibri"/>
              </a:rPr>
              <a:t>66.3%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A8CE30B-48BB-1B44-8C10-B630771361DF}"/>
              </a:ext>
            </a:extLst>
          </p:cNvPr>
          <p:cNvSpPr txBox="1"/>
          <p:nvPr/>
        </p:nvSpPr>
        <p:spPr>
          <a:xfrm>
            <a:off x="0" y="6488668"/>
            <a:ext cx="9324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+mj-lt"/>
              </a:rPr>
              <a:t>http://image-</a:t>
            </a:r>
            <a:r>
              <a:rPr lang="en-US" sz="1800" dirty="0" err="1">
                <a:solidFill>
                  <a:schemeClr val="bg1"/>
                </a:solidFill>
                <a:latin typeface="+mj-lt"/>
              </a:rPr>
              <a:t>net.org</a:t>
            </a:r>
            <a:r>
              <a:rPr lang="en-US" sz="1800" dirty="0">
                <a:solidFill>
                  <a:schemeClr val="bg1"/>
                </a:solidFill>
                <a:latin typeface="+mj-lt"/>
              </a:rPr>
              <a:t>/challenges/LSVRC/2016/results</a:t>
            </a:r>
          </a:p>
        </p:txBody>
      </p:sp>
    </p:spTree>
    <p:extLst>
      <p:ext uri="{BB962C8B-B14F-4D97-AF65-F5344CB8AC3E}">
        <p14:creationId xmlns:p14="http://schemas.microsoft.com/office/powerpoint/2010/main" val="212006445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00" y="1841500"/>
            <a:ext cx="7874000" cy="3175000"/>
          </a:xfrm>
          <a:prstGeom prst="rect">
            <a:avLst/>
          </a:prstGeom>
        </p:spPr>
      </p:pic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Google Brain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7C81A4-3741-AF4D-8B97-CD21D8E98AEF}"/>
              </a:ext>
            </a:extLst>
          </p:cNvPr>
          <p:cNvSpPr txBox="1"/>
          <p:nvPr/>
        </p:nvSpPr>
        <p:spPr>
          <a:xfrm>
            <a:off x="2669781" y="5310351"/>
            <a:ext cx="435009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solidFill>
                  <a:schemeClr val="bg1"/>
                </a:solidFill>
                <a:latin typeface="+mj-lt"/>
              </a:rPr>
              <a:t>1 Trillion Artificial Neurons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C9F055-9885-484F-B764-3EC9CBB06869}"/>
              </a:ext>
            </a:extLst>
          </p:cNvPr>
          <p:cNvSpPr txBox="1"/>
          <p:nvPr/>
        </p:nvSpPr>
        <p:spPr bwMode="auto">
          <a:xfrm>
            <a:off x="2460617" y="5864349"/>
            <a:ext cx="4768421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100" dirty="0">
                <a:solidFill>
                  <a:schemeClr val="bg1"/>
                </a:solidFill>
                <a:latin typeface="+mj-lt"/>
                <a:cs typeface="Calibri" panose="020F0502020204030204" pitchFamily="34" charset="0"/>
              </a:rPr>
              <a:t>(btw, human brains have 1 billion neurons)</a:t>
            </a:r>
          </a:p>
        </p:txBody>
      </p:sp>
    </p:spTree>
    <p:extLst>
      <p:ext uri="{BB962C8B-B14F-4D97-AF65-F5344CB8AC3E}">
        <p14:creationId xmlns:p14="http://schemas.microsoft.com/office/powerpoint/2010/main" val="294702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54000" y="15113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999396" y="5080064"/>
            <a:ext cx="26335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white"/>
                </a:solidFill>
                <a:latin typeface="Calibri"/>
              </a:rPr>
              <a:t>Optimal stimulus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white"/>
                </a:solidFill>
                <a:latin typeface="Calibri"/>
              </a:rPr>
              <a:t>by numerical optimization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7251" y="1880632"/>
            <a:ext cx="3893197" cy="298151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0" y="6488668"/>
            <a:ext cx="9324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prstClr val="white"/>
                </a:solidFill>
                <a:latin typeface="+mj-lt"/>
              </a:rPr>
              <a:t>Le, et al., </a:t>
            </a:r>
            <a:r>
              <a:rPr lang="en-US" sz="1800" i="1" dirty="0">
                <a:solidFill>
                  <a:prstClr val="white"/>
                </a:solidFill>
                <a:latin typeface="+mj-lt"/>
              </a:rPr>
              <a:t>Building high-level features using large-scale unsupervised learning</a:t>
            </a:r>
            <a:r>
              <a:rPr lang="en-US" sz="1800" dirty="0">
                <a:solidFill>
                  <a:prstClr val="white"/>
                </a:solidFill>
                <a:latin typeface="+mj-lt"/>
              </a:rPr>
              <a:t>. ICML 2012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655" y="1880632"/>
            <a:ext cx="4111044" cy="308816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47063" y="5189090"/>
            <a:ext cx="2844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white"/>
                </a:solidFill>
                <a:latin typeface="Calibri"/>
              </a:rPr>
              <a:t>Top stimuli from the test set</a:t>
            </a:r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A Neuron That Fires When It Sees Cats</a:t>
            </a:r>
          </a:p>
        </p:txBody>
      </p:sp>
    </p:spTree>
    <p:extLst>
      <p:ext uri="{BB962C8B-B14F-4D97-AF65-F5344CB8AC3E}">
        <p14:creationId xmlns:p14="http://schemas.microsoft.com/office/powerpoint/2010/main" val="97277634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0587" y="634356"/>
            <a:ext cx="5711463" cy="571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99549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05110" y="2065791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" name="Oval 48"/>
          <p:cNvSpPr>
            <a:spLocks noChangeArrowheads="1"/>
          </p:cNvSpPr>
          <p:nvPr/>
        </p:nvSpPr>
        <p:spPr bwMode="auto">
          <a:xfrm>
            <a:off x="8337507" y="25977571"/>
            <a:ext cx="459520" cy="459459"/>
          </a:xfrm>
          <a:prstGeom prst="ellipse">
            <a:avLst/>
          </a:prstGeom>
          <a:solidFill>
            <a:srgbClr val="9BBB59"/>
          </a:solidFill>
          <a:ln w="25400">
            <a:solidFill>
              <a:srgbClr val="4E6128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6" name="Straight Arrow Connector 5"/>
          <p:cNvCxnSpPr/>
          <p:nvPr/>
        </p:nvCxnSpPr>
        <p:spPr bwMode="auto">
          <a:xfrm flipV="1">
            <a:off x="6208447" y="28354589"/>
            <a:ext cx="644525" cy="777875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 bwMode="auto">
          <a:xfrm flipV="1">
            <a:off x="6852972" y="28354589"/>
            <a:ext cx="0" cy="777875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 bwMode="auto">
          <a:xfrm flipH="1" flipV="1">
            <a:off x="6852972" y="28354589"/>
            <a:ext cx="646112" cy="777875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 bwMode="auto">
          <a:xfrm flipV="1">
            <a:off x="6852972" y="28354589"/>
            <a:ext cx="657225" cy="777875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 bwMode="auto">
          <a:xfrm flipV="1">
            <a:off x="7499084" y="28354589"/>
            <a:ext cx="11113" cy="777875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 bwMode="auto">
          <a:xfrm flipH="1" flipV="1">
            <a:off x="7510197" y="28354589"/>
            <a:ext cx="635000" cy="777875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 bwMode="auto">
          <a:xfrm flipV="1">
            <a:off x="7499084" y="28354589"/>
            <a:ext cx="646113" cy="777875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 bwMode="auto">
          <a:xfrm flipV="1">
            <a:off x="8145197" y="28354589"/>
            <a:ext cx="0" cy="777875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 bwMode="auto">
          <a:xfrm flipH="1" flipV="1">
            <a:off x="8145197" y="28354589"/>
            <a:ext cx="644525" cy="777875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 bwMode="auto">
          <a:xfrm flipV="1">
            <a:off x="8145197" y="28354589"/>
            <a:ext cx="644525" cy="777875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 bwMode="auto">
          <a:xfrm flipV="1">
            <a:off x="8789722" y="28354589"/>
            <a:ext cx="0" cy="777875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 bwMode="auto">
          <a:xfrm flipH="1" flipV="1">
            <a:off x="8789722" y="28354589"/>
            <a:ext cx="646112" cy="777875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 bwMode="auto">
          <a:xfrm flipV="1">
            <a:off x="8789722" y="28354589"/>
            <a:ext cx="646112" cy="777875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 bwMode="auto">
          <a:xfrm flipV="1">
            <a:off x="9435834" y="28354589"/>
            <a:ext cx="0" cy="777875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 bwMode="auto">
          <a:xfrm flipH="1" flipV="1">
            <a:off x="9435834" y="28354589"/>
            <a:ext cx="546100" cy="777875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 bwMode="auto">
          <a:xfrm flipV="1">
            <a:off x="6630152" y="26404608"/>
            <a:ext cx="657225" cy="1312862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 bwMode="auto">
          <a:xfrm flipV="1">
            <a:off x="7287377" y="26404608"/>
            <a:ext cx="0" cy="1312862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 bwMode="auto">
          <a:xfrm flipH="1" flipV="1">
            <a:off x="7287377" y="26404608"/>
            <a:ext cx="635000" cy="1312862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 bwMode="auto">
          <a:xfrm flipV="1">
            <a:off x="7287377" y="26404608"/>
            <a:ext cx="635000" cy="1312862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 bwMode="auto">
          <a:xfrm flipV="1">
            <a:off x="7922377" y="26404608"/>
            <a:ext cx="0" cy="1312862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 bwMode="auto">
          <a:xfrm flipV="1">
            <a:off x="7922377" y="26404608"/>
            <a:ext cx="644525" cy="1312862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 bwMode="auto">
          <a:xfrm flipV="1">
            <a:off x="8566902" y="26404608"/>
            <a:ext cx="0" cy="1312862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 bwMode="auto">
          <a:xfrm flipH="1" flipV="1">
            <a:off x="7922377" y="26404608"/>
            <a:ext cx="644525" cy="1312862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 bwMode="auto">
          <a:xfrm flipH="1" flipV="1">
            <a:off x="8566902" y="26404608"/>
            <a:ext cx="646112" cy="1312862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23"/>
          <p:cNvSpPr>
            <a:spLocks noChangeArrowheads="1"/>
          </p:cNvSpPr>
          <p:nvPr/>
        </p:nvSpPr>
        <p:spPr bwMode="auto">
          <a:xfrm>
            <a:off x="7079414" y="25977570"/>
            <a:ext cx="458788" cy="458788"/>
          </a:xfrm>
          <a:prstGeom prst="ellipse">
            <a:avLst/>
          </a:prstGeom>
          <a:solidFill>
            <a:srgbClr val="8064A2"/>
          </a:solidFill>
          <a:ln w="25400">
            <a:solidFill>
              <a:srgbClr val="3F3151"/>
            </a:solidFill>
            <a:round/>
            <a:headEnd/>
            <a:tailEnd/>
          </a:ln>
          <a:effectLst>
            <a:outerShdw blurRad="63500" dist="29783" dir="3885598" algn="ctr" rotWithShape="0">
              <a:srgbClr val="3F3151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2" name="Oval 24"/>
          <p:cNvSpPr>
            <a:spLocks noChangeArrowheads="1"/>
          </p:cNvSpPr>
          <p:nvPr/>
        </p:nvSpPr>
        <p:spPr bwMode="auto">
          <a:xfrm>
            <a:off x="7188952" y="26087108"/>
            <a:ext cx="458787" cy="458787"/>
          </a:xfrm>
          <a:prstGeom prst="ellipse">
            <a:avLst/>
          </a:prstGeom>
          <a:solidFill>
            <a:srgbClr val="8064A2"/>
          </a:solidFill>
          <a:ln w="25400">
            <a:solidFill>
              <a:srgbClr val="3F3151"/>
            </a:solidFill>
            <a:round/>
            <a:headEnd/>
            <a:tailEnd/>
          </a:ln>
          <a:effectLst>
            <a:outerShdw blurRad="63500" dist="29783" dir="3885598" algn="ctr" rotWithShape="0">
              <a:srgbClr val="3F3151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3" name="Oval 23"/>
          <p:cNvSpPr>
            <a:spLocks noChangeArrowheads="1"/>
          </p:cNvSpPr>
          <p:nvPr/>
        </p:nvSpPr>
        <p:spPr bwMode="auto">
          <a:xfrm>
            <a:off x="7735052" y="25977570"/>
            <a:ext cx="460375" cy="458788"/>
          </a:xfrm>
          <a:prstGeom prst="ellipse">
            <a:avLst/>
          </a:prstGeom>
          <a:solidFill>
            <a:srgbClr val="8064A2"/>
          </a:solidFill>
          <a:ln w="25400">
            <a:solidFill>
              <a:srgbClr val="3F3151"/>
            </a:solidFill>
            <a:round/>
            <a:headEnd/>
            <a:tailEnd/>
          </a:ln>
          <a:effectLst>
            <a:outerShdw blurRad="63500" dist="29783" dir="3885598" algn="ctr" rotWithShape="0">
              <a:srgbClr val="3F3151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4" name="Oval 24"/>
          <p:cNvSpPr>
            <a:spLocks noChangeArrowheads="1"/>
          </p:cNvSpPr>
          <p:nvPr/>
        </p:nvSpPr>
        <p:spPr bwMode="auto">
          <a:xfrm>
            <a:off x="7844589" y="26087108"/>
            <a:ext cx="460375" cy="458787"/>
          </a:xfrm>
          <a:prstGeom prst="ellipse">
            <a:avLst/>
          </a:prstGeom>
          <a:solidFill>
            <a:srgbClr val="8064A2"/>
          </a:solidFill>
          <a:ln w="25400">
            <a:solidFill>
              <a:srgbClr val="3F3151"/>
            </a:solidFill>
            <a:round/>
            <a:headEnd/>
            <a:tailEnd/>
          </a:ln>
          <a:effectLst>
            <a:outerShdw blurRad="63500" dist="29783" dir="3885598" algn="ctr" rotWithShape="0">
              <a:srgbClr val="3F3151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5" name="Oval 24"/>
          <p:cNvSpPr>
            <a:spLocks noChangeArrowheads="1"/>
          </p:cNvSpPr>
          <p:nvPr/>
        </p:nvSpPr>
        <p:spPr bwMode="auto">
          <a:xfrm>
            <a:off x="8446252" y="26087108"/>
            <a:ext cx="460375" cy="458787"/>
          </a:xfrm>
          <a:prstGeom prst="ellipse">
            <a:avLst/>
          </a:prstGeom>
          <a:solidFill>
            <a:srgbClr val="8064A2"/>
          </a:solidFill>
          <a:ln w="25400">
            <a:solidFill>
              <a:srgbClr val="3F3151"/>
            </a:solidFill>
            <a:round/>
            <a:headEnd/>
            <a:tailEnd/>
          </a:ln>
          <a:effectLst>
            <a:outerShdw blurRad="63500" dist="29783" dir="3885598" algn="ctr" rotWithShape="0">
              <a:srgbClr val="3F3151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6" name="Oval 27"/>
          <p:cNvSpPr>
            <a:spLocks noChangeArrowheads="1"/>
          </p:cNvSpPr>
          <p:nvPr/>
        </p:nvSpPr>
        <p:spPr bwMode="auto">
          <a:xfrm>
            <a:off x="6645009" y="29132464"/>
            <a:ext cx="460375" cy="4587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37" name="Oval 27"/>
          <p:cNvSpPr>
            <a:spLocks noChangeArrowheads="1"/>
          </p:cNvSpPr>
          <p:nvPr/>
        </p:nvSpPr>
        <p:spPr bwMode="auto">
          <a:xfrm>
            <a:off x="5989372" y="29132464"/>
            <a:ext cx="458787" cy="4587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38" name="Oval 27"/>
          <p:cNvSpPr>
            <a:spLocks noChangeArrowheads="1"/>
          </p:cNvSpPr>
          <p:nvPr/>
        </p:nvSpPr>
        <p:spPr bwMode="auto">
          <a:xfrm>
            <a:off x="7957872" y="29132464"/>
            <a:ext cx="460375" cy="4587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39" name="Oval 27"/>
          <p:cNvSpPr>
            <a:spLocks noChangeArrowheads="1"/>
          </p:cNvSpPr>
          <p:nvPr/>
        </p:nvSpPr>
        <p:spPr bwMode="auto">
          <a:xfrm>
            <a:off x="7302234" y="29132464"/>
            <a:ext cx="458788" cy="4587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40" name="Oval 27"/>
          <p:cNvSpPr>
            <a:spLocks noChangeArrowheads="1"/>
          </p:cNvSpPr>
          <p:nvPr/>
        </p:nvSpPr>
        <p:spPr bwMode="auto">
          <a:xfrm>
            <a:off x="9216759" y="29132464"/>
            <a:ext cx="458788" cy="4587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41" name="Oval 27"/>
          <p:cNvSpPr>
            <a:spLocks noChangeArrowheads="1"/>
          </p:cNvSpPr>
          <p:nvPr/>
        </p:nvSpPr>
        <p:spPr bwMode="auto">
          <a:xfrm>
            <a:off x="8559534" y="29132464"/>
            <a:ext cx="460375" cy="4587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42" name="Oval 28" descr="Large grid"/>
          <p:cNvSpPr>
            <a:spLocks noChangeArrowheads="1"/>
          </p:cNvSpPr>
          <p:nvPr/>
        </p:nvSpPr>
        <p:spPr bwMode="auto">
          <a:xfrm>
            <a:off x="7079296" y="27708200"/>
            <a:ext cx="459520" cy="459459"/>
          </a:xfrm>
          <a:prstGeom prst="ellipse">
            <a:avLst/>
          </a:prstGeom>
          <a:pattFill prst="lgGrid">
            <a:fgClr>
              <a:srgbClr val="4E6128"/>
            </a:fgClr>
            <a:bgClr>
              <a:srgbClr val="D6E3BC"/>
            </a:bgClr>
          </a:pattFill>
          <a:ln w="25400">
            <a:solidFill>
              <a:srgbClr val="4E6128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3" name="Oval 30" descr="Large grid"/>
          <p:cNvSpPr>
            <a:spLocks noChangeArrowheads="1"/>
          </p:cNvSpPr>
          <p:nvPr/>
        </p:nvSpPr>
        <p:spPr bwMode="auto">
          <a:xfrm>
            <a:off x="7180727" y="27832910"/>
            <a:ext cx="459520" cy="459459"/>
          </a:xfrm>
          <a:prstGeom prst="ellipse">
            <a:avLst/>
          </a:prstGeom>
          <a:pattFill prst="lgGrid">
            <a:fgClr>
              <a:srgbClr val="C0504D"/>
            </a:fgClr>
            <a:bgClr>
              <a:srgbClr val="F2DBDB"/>
            </a:bgClr>
          </a:pattFill>
          <a:ln w="25400">
            <a:solidFill>
              <a:srgbClr val="943634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4" name="Oval 31" descr="Large grid"/>
          <p:cNvSpPr>
            <a:spLocks noChangeArrowheads="1"/>
          </p:cNvSpPr>
          <p:nvPr/>
        </p:nvSpPr>
        <p:spPr bwMode="auto">
          <a:xfrm>
            <a:off x="7291277" y="27924802"/>
            <a:ext cx="459520" cy="459459"/>
          </a:xfrm>
          <a:prstGeom prst="ellipse">
            <a:avLst/>
          </a:prstGeom>
          <a:pattFill prst="lgGrid">
            <a:fgClr>
              <a:srgbClr val="1F497D"/>
            </a:fgClr>
            <a:bgClr>
              <a:srgbClr val="C6D9F1"/>
            </a:bgClr>
          </a:pattFill>
          <a:ln w="25400">
            <a:solidFill>
              <a:srgbClr val="1F497D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5" name="Oval 40" descr="20%"/>
          <p:cNvSpPr>
            <a:spLocks noChangeArrowheads="1"/>
          </p:cNvSpPr>
          <p:nvPr/>
        </p:nvSpPr>
        <p:spPr bwMode="auto">
          <a:xfrm>
            <a:off x="8391071" y="27727891"/>
            <a:ext cx="459520" cy="459459"/>
          </a:xfrm>
          <a:prstGeom prst="ellipse">
            <a:avLst/>
          </a:prstGeom>
          <a:pattFill prst="pct20">
            <a:fgClr>
              <a:srgbClr val="4E6128"/>
            </a:fgClr>
            <a:bgClr>
              <a:srgbClr val="D6E3BC"/>
            </a:bgClr>
          </a:pattFill>
          <a:ln w="25400">
            <a:solidFill>
              <a:srgbClr val="4E6128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6" name="Oval 41" descr="20%"/>
          <p:cNvSpPr>
            <a:spLocks noChangeArrowheads="1"/>
          </p:cNvSpPr>
          <p:nvPr/>
        </p:nvSpPr>
        <p:spPr bwMode="auto">
          <a:xfrm>
            <a:off x="8501622" y="27852601"/>
            <a:ext cx="459520" cy="459459"/>
          </a:xfrm>
          <a:prstGeom prst="ellipse">
            <a:avLst/>
          </a:prstGeom>
          <a:pattFill prst="pct20">
            <a:fgClr>
              <a:srgbClr val="C0504D"/>
            </a:fgClr>
            <a:bgClr>
              <a:srgbClr val="F2DBDB"/>
            </a:bgClr>
          </a:pattFill>
          <a:ln w="25400">
            <a:solidFill>
              <a:srgbClr val="943634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7" name="Oval 27"/>
          <p:cNvSpPr>
            <a:spLocks noChangeArrowheads="1"/>
          </p:cNvSpPr>
          <p:nvPr/>
        </p:nvSpPr>
        <p:spPr bwMode="auto">
          <a:xfrm>
            <a:off x="9818422" y="29132464"/>
            <a:ext cx="460375" cy="4587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cxnSp>
        <p:nvCxnSpPr>
          <p:cNvPr id="48" name="Straight Connector 47"/>
          <p:cNvCxnSpPr/>
          <p:nvPr/>
        </p:nvCxnSpPr>
        <p:spPr bwMode="auto">
          <a:xfrm>
            <a:off x="7790614" y="27399970"/>
            <a:ext cx="1641475" cy="0"/>
          </a:xfrm>
          <a:prstGeom prst="line">
            <a:avLst/>
          </a:prstGeom>
          <a:ln w="44450">
            <a:solidFill>
              <a:schemeClr val="bg2">
                <a:lumMod val="10000"/>
              </a:schemeClr>
            </a:solidFill>
            <a:headEnd type="arrow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577"/>
          <p:cNvSpPr txBox="1">
            <a:spLocks noChangeArrowheads="1"/>
          </p:cNvSpPr>
          <p:nvPr/>
        </p:nvSpPr>
        <p:spPr bwMode="auto">
          <a:xfrm>
            <a:off x="7881587" y="26878679"/>
            <a:ext cx="3309640" cy="5539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3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000" b="1" dirty="0">
                <a:solidFill>
                  <a:srgbClr val="FF0000"/>
                </a:solidFill>
              </a:rPr>
              <a:t>Pooling Size = 5</a:t>
            </a:r>
          </a:p>
        </p:txBody>
      </p:sp>
      <p:cxnSp>
        <p:nvCxnSpPr>
          <p:cNvPr id="50" name="Straight Connector 49"/>
          <p:cNvCxnSpPr/>
          <p:nvPr/>
        </p:nvCxnSpPr>
        <p:spPr bwMode="auto">
          <a:xfrm>
            <a:off x="10018960" y="27672778"/>
            <a:ext cx="620712" cy="739775"/>
          </a:xfrm>
          <a:prstGeom prst="line">
            <a:avLst/>
          </a:prstGeom>
          <a:ln w="44450">
            <a:solidFill>
              <a:schemeClr val="bg2">
                <a:lumMod val="10000"/>
              </a:schemeClr>
            </a:solidFill>
            <a:headEnd type="arrow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81"/>
          <p:cNvSpPr txBox="1">
            <a:spLocks noChangeArrowheads="1"/>
          </p:cNvSpPr>
          <p:nvPr/>
        </p:nvSpPr>
        <p:spPr bwMode="auto">
          <a:xfrm>
            <a:off x="10845804" y="27421953"/>
            <a:ext cx="3229845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3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000" b="1" dirty="0">
                <a:solidFill>
                  <a:srgbClr val="FF0000"/>
                </a:solidFill>
              </a:rPr>
              <a:t>Number 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000" b="1" dirty="0">
                <a:solidFill>
                  <a:srgbClr val="FF0000"/>
                </a:solidFill>
              </a:rPr>
              <a:t>of maps = 8</a:t>
            </a:r>
          </a:p>
        </p:txBody>
      </p:sp>
      <p:sp>
        <p:nvSpPr>
          <p:cNvPr id="52" name="Oval 48"/>
          <p:cNvSpPr>
            <a:spLocks noChangeArrowheads="1"/>
          </p:cNvSpPr>
          <p:nvPr/>
        </p:nvSpPr>
        <p:spPr bwMode="auto">
          <a:xfrm>
            <a:off x="7079296" y="25977571"/>
            <a:ext cx="459520" cy="459459"/>
          </a:xfrm>
          <a:prstGeom prst="ellipse">
            <a:avLst/>
          </a:prstGeom>
          <a:solidFill>
            <a:srgbClr val="9BBB59"/>
          </a:solidFill>
          <a:ln w="25400">
            <a:solidFill>
              <a:srgbClr val="4E6128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3" name="Oval 49"/>
          <p:cNvSpPr>
            <a:spLocks noChangeArrowheads="1"/>
          </p:cNvSpPr>
          <p:nvPr/>
        </p:nvSpPr>
        <p:spPr bwMode="auto">
          <a:xfrm>
            <a:off x="7188706" y="26086966"/>
            <a:ext cx="459520" cy="459459"/>
          </a:xfrm>
          <a:prstGeom prst="ellipse">
            <a:avLst/>
          </a:prstGeom>
          <a:solidFill>
            <a:srgbClr val="E5B8B7"/>
          </a:solidFill>
          <a:ln w="25400">
            <a:solidFill>
              <a:srgbClr val="943634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4" name="Oval 50"/>
          <p:cNvSpPr>
            <a:spLocks noChangeArrowheads="1"/>
          </p:cNvSpPr>
          <p:nvPr/>
        </p:nvSpPr>
        <p:spPr bwMode="auto">
          <a:xfrm>
            <a:off x="7298115" y="26178128"/>
            <a:ext cx="459520" cy="459459"/>
          </a:xfrm>
          <a:prstGeom prst="ellipse">
            <a:avLst/>
          </a:prstGeom>
          <a:solidFill>
            <a:srgbClr val="95B3D7"/>
          </a:solidFill>
          <a:ln w="25400">
            <a:solidFill>
              <a:srgbClr val="1F497D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5" name="Oval 48"/>
          <p:cNvSpPr>
            <a:spLocks noChangeArrowheads="1"/>
          </p:cNvSpPr>
          <p:nvPr/>
        </p:nvSpPr>
        <p:spPr bwMode="auto">
          <a:xfrm>
            <a:off x="7735754" y="25977571"/>
            <a:ext cx="459520" cy="459459"/>
          </a:xfrm>
          <a:prstGeom prst="ellipse">
            <a:avLst/>
          </a:prstGeom>
          <a:solidFill>
            <a:srgbClr val="9BBB59"/>
          </a:solidFill>
          <a:ln w="25400">
            <a:solidFill>
              <a:srgbClr val="4E6128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6" name="Oval 49"/>
          <p:cNvSpPr>
            <a:spLocks noChangeArrowheads="1"/>
          </p:cNvSpPr>
          <p:nvPr/>
        </p:nvSpPr>
        <p:spPr bwMode="auto">
          <a:xfrm>
            <a:off x="7845163" y="26086966"/>
            <a:ext cx="459520" cy="459459"/>
          </a:xfrm>
          <a:prstGeom prst="ellipse">
            <a:avLst/>
          </a:prstGeom>
          <a:solidFill>
            <a:srgbClr val="E5B8B7"/>
          </a:solidFill>
          <a:ln w="25400">
            <a:solidFill>
              <a:srgbClr val="943634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7" name="Oval 50"/>
          <p:cNvSpPr>
            <a:spLocks noChangeArrowheads="1"/>
          </p:cNvSpPr>
          <p:nvPr/>
        </p:nvSpPr>
        <p:spPr bwMode="auto">
          <a:xfrm>
            <a:off x="7954573" y="26178128"/>
            <a:ext cx="459520" cy="459459"/>
          </a:xfrm>
          <a:prstGeom prst="ellipse">
            <a:avLst/>
          </a:prstGeom>
          <a:solidFill>
            <a:srgbClr val="95B3D7"/>
          </a:solidFill>
          <a:ln w="25400">
            <a:solidFill>
              <a:srgbClr val="1F497D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8" name="Oval 49"/>
          <p:cNvSpPr>
            <a:spLocks noChangeArrowheads="1"/>
          </p:cNvSpPr>
          <p:nvPr/>
        </p:nvSpPr>
        <p:spPr bwMode="auto">
          <a:xfrm>
            <a:off x="8446916" y="26086966"/>
            <a:ext cx="459520" cy="459459"/>
          </a:xfrm>
          <a:prstGeom prst="ellipse">
            <a:avLst/>
          </a:prstGeom>
          <a:solidFill>
            <a:srgbClr val="E5B8B7"/>
          </a:solidFill>
          <a:ln w="25400">
            <a:solidFill>
              <a:srgbClr val="943634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9" name="Oval 50"/>
          <p:cNvSpPr>
            <a:spLocks noChangeArrowheads="1"/>
          </p:cNvSpPr>
          <p:nvPr/>
        </p:nvSpPr>
        <p:spPr bwMode="auto">
          <a:xfrm>
            <a:off x="8556326" y="26178128"/>
            <a:ext cx="459520" cy="459459"/>
          </a:xfrm>
          <a:prstGeom prst="ellipse">
            <a:avLst/>
          </a:prstGeom>
          <a:solidFill>
            <a:srgbClr val="95B3D7"/>
          </a:solidFill>
          <a:ln w="25400">
            <a:solidFill>
              <a:srgbClr val="1F497D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0" name="Oval 28" descr="Large grid"/>
          <p:cNvSpPr>
            <a:spLocks noChangeArrowheads="1"/>
          </p:cNvSpPr>
          <p:nvPr/>
        </p:nvSpPr>
        <p:spPr bwMode="auto">
          <a:xfrm>
            <a:off x="8392211" y="27708200"/>
            <a:ext cx="459520" cy="459459"/>
          </a:xfrm>
          <a:prstGeom prst="ellipse">
            <a:avLst/>
          </a:prstGeom>
          <a:pattFill prst="lgGrid">
            <a:fgClr>
              <a:srgbClr val="4E6128"/>
            </a:fgClr>
            <a:bgClr>
              <a:srgbClr val="D6E3BC"/>
            </a:bgClr>
          </a:pattFill>
          <a:ln w="25400">
            <a:solidFill>
              <a:srgbClr val="4E6128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1" name="Oval 30" descr="Large grid"/>
          <p:cNvSpPr>
            <a:spLocks noChangeArrowheads="1"/>
          </p:cNvSpPr>
          <p:nvPr/>
        </p:nvSpPr>
        <p:spPr bwMode="auto">
          <a:xfrm>
            <a:off x="8493642" y="27832910"/>
            <a:ext cx="459520" cy="459459"/>
          </a:xfrm>
          <a:prstGeom prst="ellipse">
            <a:avLst/>
          </a:prstGeom>
          <a:pattFill prst="lgGrid">
            <a:fgClr>
              <a:srgbClr val="C0504D"/>
            </a:fgClr>
            <a:bgClr>
              <a:srgbClr val="F2DBDB"/>
            </a:bgClr>
          </a:pattFill>
          <a:ln w="25400">
            <a:solidFill>
              <a:srgbClr val="943634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2" name="Oval 31" descr="Large grid"/>
          <p:cNvSpPr>
            <a:spLocks noChangeArrowheads="1"/>
          </p:cNvSpPr>
          <p:nvPr/>
        </p:nvSpPr>
        <p:spPr bwMode="auto">
          <a:xfrm>
            <a:off x="8604193" y="27924802"/>
            <a:ext cx="459520" cy="459459"/>
          </a:xfrm>
          <a:prstGeom prst="ellipse">
            <a:avLst/>
          </a:prstGeom>
          <a:pattFill prst="lgGrid">
            <a:fgClr>
              <a:srgbClr val="1F497D"/>
            </a:fgClr>
            <a:bgClr>
              <a:srgbClr val="C6D9F1"/>
            </a:bgClr>
          </a:pattFill>
          <a:ln w="25400">
            <a:solidFill>
              <a:srgbClr val="1F497D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3" name="Oval 36" descr="Wide downward diagonal"/>
          <p:cNvSpPr>
            <a:spLocks noChangeArrowheads="1"/>
          </p:cNvSpPr>
          <p:nvPr/>
        </p:nvSpPr>
        <p:spPr bwMode="auto">
          <a:xfrm>
            <a:off x="7078158" y="27712576"/>
            <a:ext cx="459520" cy="459459"/>
          </a:xfrm>
          <a:prstGeom prst="ellipse">
            <a:avLst/>
          </a:prstGeom>
          <a:pattFill prst="wdDnDiag">
            <a:fgClr>
              <a:srgbClr val="4E6128"/>
            </a:fgClr>
            <a:bgClr>
              <a:srgbClr val="D6E3BC"/>
            </a:bgClr>
          </a:pattFill>
          <a:ln w="25400">
            <a:solidFill>
              <a:srgbClr val="4E6128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4" name="Oval 37" descr="Wide downward diagonal"/>
          <p:cNvSpPr>
            <a:spLocks noChangeArrowheads="1"/>
          </p:cNvSpPr>
          <p:nvPr/>
        </p:nvSpPr>
        <p:spPr bwMode="auto">
          <a:xfrm>
            <a:off x="7188706" y="27837286"/>
            <a:ext cx="459520" cy="459459"/>
          </a:xfrm>
          <a:prstGeom prst="ellipse">
            <a:avLst/>
          </a:prstGeom>
          <a:pattFill prst="wdDnDiag">
            <a:fgClr>
              <a:srgbClr val="C0504D"/>
            </a:fgClr>
            <a:bgClr>
              <a:srgbClr val="F2DBDB"/>
            </a:bgClr>
          </a:pattFill>
          <a:ln w="25400">
            <a:solidFill>
              <a:srgbClr val="943634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5" name="Oval 38" descr="Wide downward diagonal"/>
          <p:cNvSpPr>
            <a:spLocks noChangeArrowheads="1"/>
          </p:cNvSpPr>
          <p:nvPr/>
        </p:nvSpPr>
        <p:spPr bwMode="auto">
          <a:xfrm>
            <a:off x="7296977" y="27929178"/>
            <a:ext cx="459520" cy="459459"/>
          </a:xfrm>
          <a:prstGeom prst="ellipse">
            <a:avLst/>
          </a:prstGeom>
          <a:pattFill prst="wdDnDiag">
            <a:fgClr>
              <a:srgbClr val="1F497D"/>
            </a:fgClr>
            <a:bgClr>
              <a:srgbClr val="C6D9F1"/>
            </a:bgClr>
          </a:pattFill>
          <a:ln w="25400">
            <a:solidFill>
              <a:srgbClr val="1F497D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6" name="Oval 36" descr="Wide downward diagonal"/>
          <p:cNvSpPr>
            <a:spLocks noChangeArrowheads="1"/>
          </p:cNvSpPr>
          <p:nvPr/>
        </p:nvSpPr>
        <p:spPr bwMode="auto">
          <a:xfrm>
            <a:off x="8391073" y="27712576"/>
            <a:ext cx="459520" cy="459459"/>
          </a:xfrm>
          <a:prstGeom prst="ellipse">
            <a:avLst/>
          </a:prstGeom>
          <a:pattFill prst="wdDnDiag">
            <a:fgClr>
              <a:srgbClr val="4E6128"/>
            </a:fgClr>
            <a:bgClr>
              <a:srgbClr val="D6E3BC"/>
            </a:bgClr>
          </a:pattFill>
          <a:ln w="25400">
            <a:solidFill>
              <a:srgbClr val="4E6128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7" name="Oval 37" descr="Wide downward diagonal"/>
          <p:cNvSpPr>
            <a:spLocks noChangeArrowheads="1"/>
          </p:cNvSpPr>
          <p:nvPr/>
        </p:nvSpPr>
        <p:spPr bwMode="auto">
          <a:xfrm>
            <a:off x="8501621" y="27837286"/>
            <a:ext cx="459520" cy="459459"/>
          </a:xfrm>
          <a:prstGeom prst="ellipse">
            <a:avLst/>
          </a:prstGeom>
          <a:pattFill prst="wdDnDiag">
            <a:fgClr>
              <a:srgbClr val="C0504D"/>
            </a:fgClr>
            <a:bgClr>
              <a:srgbClr val="F2DBDB"/>
            </a:bgClr>
          </a:pattFill>
          <a:ln w="25400">
            <a:solidFill>
              <a:srgbClr val="943634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8" name="Oval 38" descr="Wide downward diagonal"/>
          <p:cNvSpPr>
            <a:spLocks noChangeArrowheads="1"/>
          </p:cNvSpPr>
          <p:nvPr/>
        </p:nvSpPr>
        <p:spPr bwMode="auto">
          <a:xfrm>
            <a:off x="8609892" y="27929178"/>
            <a:ext cx="459520" cy="459459"/>
          </a:xfrm>
          <a:prstGeom prst="ellipse">
            <a:avLst/>
          </a:prstGeom>
          <a:pattFill prst="wdDnDiag">
            <a:fgClr>
              <a:srgbClr val="1F497D"/>
            </a:fgClr>
            <a:bgClr>
              <a:srgbClr val="C6D9F1"/>
            </a:bgClr>
          </a:pattFill>
          <a:ln w="25400">
            <a:solidFill>
              <a:srgbClr val="1F497D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69" name="Straight Connector 68"/>
          <p:cNvCxnSpPr/>
          <p:nvPr/>
        </p:nvCxnSpPr>
        <p:spPr bwMode="auto">
          <a:xfrm>
            <a:off x="6294172" y="30293339"/>
            <a:ext cx="4405652" cy="0"/>
          </a:xfrm>
          <a:prstGeom prst="line">
            <a:avLst/>
          </a:prstGeom>
          <a:ln w="44450">
            <a:solidFill>
              <a:schemeClr val="bg2">
                <a:lumMod val="10000"/>
              </a:schemeClr>
            </a:solidFill>
            <a:headEnd type="arrow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577"/>
          <p:cNvSpPr txBox="1">
            <a:spLocks noChangeArrowheads="1"/>
          </p:cNvSpPr>
          <p:nvPr/>
        </p:nvSpPr>
        <p:spPr bwMode="auto">
          <a:xfrm>
            <a:off x="6970614" y="30383276"/>
            <a:ext cx="3309640" cy="5539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3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000" b="1" dirty="0">
                <a:solidFill>
                  <a:srgbClr val="FF0000"/>
                </a:solidFill>
              </a:rPr>
              <a:t>Image Size = 200</a:t>
            </a:r>
          </a:p>
        </p:txBody>
      </p:sp>
      <p:sp>
        <p:nvSpPr>
          <p:cNvPr id="71" name="TextBox 581"/>
          <p:cNvSpPr txBox="1">
            <a:spLocks noChangeArrowheads="1"/>
          </p:cNvSpPr>
          <p:nvPr/>
        </p:nvSpPr>
        <p:spPr bwMode="auto">
          <a:xfrm>
            <a:off x="9753600" y="23916753"/>
            <a:ext cx="3287972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3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000" b="1" dirty="0">
                <a:solidFill>
                  <a:srgbClr val="FF0000"/>
                </a:solidFill>
              </a:rPr>
              <a:t>Number  of output 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000" b="1" dirty="0">
                <a:solidFill>
                  <a:srgbClr val="FF0000"/>
                </a:solidFill>
              </a:rPr>
              <a:t>channels = 8</a:t>
            </a:r>
          </a:p>
        </p:txBody>
      </p:sp>
      <p:sp>
        <p:nvSpPr>
          <p:cNvPr id="72" name="Oval 27"/>
          <p:cNvSpPr>
            <a:spLocks noChangeArrowheads="1"/>
          </p:cNvSpPr>
          <p:nvPr/>
        </p:nvSpPr>
        <p:spPr bwMode="auto">
          <a:xfrm>
            <a:off x="6797409" y="29284864"/>
            <a:ext cx="460375" cy="4587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73" name="Oval 27"/>
          <p:cNvSpPr>
            <a:spLocks noChangeArrowheads="1"/>
          </p:cNvSpPr>
          <p:nvPr/>
        </p:nvSpPr>
        <p:spPr bwMode="auto">
          <a:xfrm>
            <a:off x="6141772" y="29284864"/>
            <a:ext cx="458787" cy="4587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74" name="Oval 27"/>
          <p:cNvSpPr>
            <a:spLocks noChangeArrowheads="1"/>
          </p:cNvSpPr>
          <p:nvPr/>
        </p:nvSpPr>
        <p:spPr bwMode="auto">
          <a:xfrm>
            <a:off x="8110272" y="29284864"/>
            <a:ext cx="460375" cy="4587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75" name="Oval 27"/>
          <p:cNvSpPr>
            <a:spLocks noChangeArrowheads="1"/>
          </p:cNvSpPr>
          <p:nvPr/>
        </p:nvSpPr>
        <p:spPr bwMode="auto">
          <a:xfrm>
            <a:off x="7454634" y="29284864"/>
            <a:ext cx="458788" cy="4587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76" name="Oval 27"/>
          <p:cNvSpPr>
            <a:spLocks noChangeArrowheads="1"/>
          </p:cNvSpPr>
          <p:nvPr/>
        </p:nvSpPr>
        <p:spPr bwMode="auto">
          <a:xfrm>
            <a:off x="9369159" y="29284864"/>
            <a:ext cx="458788" cy="4587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77" name="Oval 27"/>
          <p:cNvSpPr>
            <a:spLocks noChangeArrowheads="1"/>
          </p:cNvSpPr>
          <p:nvPr/>
        </p:nvSpPr>
        <p:spPr bwMode="auto">
          <a:xfrm>
            <a:off x="8711934" y="29284864"/>
            <a:ext cx="460375" cy="4587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78" name="Oval 27"/>
          <p:cNvSpPr>
            <a:spLocks noChangeArrowheads="1"/>
          </p:cNvSpPr>
          <p:nvPr/>
        </p:nvSpPr>
        <p:spPr bwMode="auto">
          <a:xfrm>
            <a:off x="9970822" y="29284864"/>
            <a:ext cx="460375" cy="4587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79" name="Oval 27"/>
          <p:cNvSpPr>
            <a:spLocks noChangeArrowheads="1"/>
          </p:cNvSpPr>
          <p:nvPr/>
        </p:nvSpPr>
        <p:spPr bwMode="auto">
          <a:xfrm>
            <a:off x="6949809" y="29437264"/>
            <a:ext cx="460375" cy="4587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80" name="Oval 27"/>
          <p:cNvSpPr>
            <a:spLocks noChangeArrowheads="1"/>
          </p:cNvSpPr>
          <p:nvPr/>
        </p:nvSpPr>
        <p:spPr bwMode="auto">
          <a:xfrm>
            <a:off x="6294172" y="29437264"/>
            <a:ext cx="458787" cy="4587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81" name="Oval 27"/>
          <p:cNvSpPr>
            <a:spLocks noChangeArrowheads="1"/>
          </p:cNvSpPr>
          <p:nvPr/>
        </p:nvSpPr>
        <p:spPr bwMode="auto">
          <a:xfrm>
            <a:off x="8262672" y="29437264"/>
            <a:ext cx="460375" cy="4587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82" name="Oval 27"/>
          <p:cNvSpPr>
            <a:spLocks noChangeArrowheads="1"/>
          </p:cNvSpPr>
          <p:nvPr/>
        </p:nvSpPr>
        <p:spPr bwMode="auto">
          <a:xfrm>
            <a:off x="7607034" y="29437264"/>
            <a:ext cx="458788" cy="4587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83" name="Oval 27"/>
          <p:cNvSpPr>
            <a:spLocks noChangeArrowheads="1"/>
          </p:cNvSpPr>
          <p:nvPr/>
        </p:nvSpPr>
        <p:spPr bwMode="auto">
          <a:xfrm>
            <a:off x="9521559" y="29437264"/>
            <a:ext cx="458788" cy="4587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84" name="Oval 27"/>
          <p:cNvSpPr>
            <a:spLocks noChangeArrowheads="1"/>
          </p:cNvSpPr>
          <p:nvPr/>
        </p:nvSpPr>
        <p:spPr bwMode="auto">
          <a:xfrm>
            <a:off x="8864334" y="29437264"/>
            <a:ext cx="460375" cy="4587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85" name="Oval 27"/>
          <p:cNvSpPr>
            <a:spLocks noChangeArrowheads="1"/>
          </p:cNvSpPr>
          <p:nvPr/>
        </p:nvSpPr>
        <p:spPr bwMode="auto">
          <a:xfrm>
            <a:off x="10123222" y="29437264"/>
            <a:ext cx="460375" cy="4587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86" name="TextBox 85"/>
          <p:cNvSpPr txBox="1">
            <a:spLocks noChangeArrowheads="1"/>
          </p:cNvSpPr>
          <p:nvPr/>
        </p:nvSpPr>
        <p:spPr bwMode="auto">
          <a:xfrm>
            <a:off x="11190028" y="28933451"/>
            <a:ext cx="3287972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3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000" b="1" dirty="0">
                <a:solidFill>
                  <a:srgbClr val="FF0000"/>
                </a:solidFill>
              </a:rPr>
              <a:t>Number  of input 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000" b="1" dirty="0">
                <a:solidFill>
                  <a:srgbClr val="FF0000"/>
                </a:solidFill>
              </a:rPr>
              <a:t>channels = 3</a:t>
            </a:r>
          </a:p>
        </p:txBody>
      </p:sp>
      <p:cxnSp>
        <p:nvCxnSpPr>
          <p:cNvPr id="87" name="Straight Connector 86"/>
          <p:cNvCxnSpPr/>
          <p:nvPr/>
        </p:nvCxnSpPr>
        <p:spPr bwMode="auto">
          <a:xfrm>
            <a:off x="10481716" y="29067376"/>
            <a:ext cx="620712" cy="739775"/>
          </a:xfrm>
          <a:prstGeom prst="line">
            <a:avLst/>
          </a:prstGeom>
          <a:ln w="44450">
            <a:solidFill>
              <a:schemeClr val="bg2">
                <a:lumMod val="10000"/>
              </a:schemeClr>
            </a:solidFill>
            <a:headEnd type="arrow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 bwMode="auto">
          <a:xfrm flipH="1" flipV="1">
            <a:off x="5486400" y="24297753"/>
            <a:ext cx="17707" cy="5509398"/>
          </a:xfrm>
          <a:prstGeom prst="line">
            <a:avLst/>
          </a:prstGeom>
          <a:ln w="44450">
            <a:solidFill>
              <a:schemeClr val="bg2">
                <a:lumMod val="10000"/>
              </a:schemeClr>
            </a:solidFill>
            <a:headEnd type="arrow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577"/>
          <p:cNvSpPr txBox="1">
            <a:spLocks noChangeArrowheads="1"/>
          </p:cNvSpPr>
          <p:nvPr/>
        </p:nvSpPr>
        <p:spPr bwMode="auto">
          <a:xfrm rot="16200000">
            <a:off x="4307501" y="27698367"/>
            <a:ext cx="1916245" cy="5539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3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000" b="1" dirty="0">
                <a:solidFill>
                  <a:prstClr val="white"/>
                </a:solidFill>
              </a:rPr>
              <a:t>One layer</a:t>
            </a:r>
          </a:p>
        </p:txBody>
      </p:sp>
      <p:cxnSp>
        <p:nvCxnSpPr>
          <p:cNvPr id="90" name="Straight Connector 89"/>
          <p:cNvCxnSpPr/>
          <p:nvPr/>
        </p:nvCxnSpPr>
        <p:spPr bwMode="auto">
          <a:xfrm>
            <a:off x="8605052" y="28941022"/>
            <a:ext cx="1641475" cy="0"/>
          </a:xfrm>
          <a:prstGeom prst="line">
            <a:avLst/>
          </a:prstGeom>
          <a:ln w="44450">
            <a:solidFill>
              <a:schemeClr val="bg2">
                <a:lumMod val="10000"/>
              </a:schemeClr>
            </a:solidFill>
            <a:headEnd type="arrow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577"/>
          <p:cNvSpPr txBox="1">
            <a:spLocks noChangeArrowheads="1"/>
          </p:cNvSpPr>
          <p:nvPr/>
        </p:nvSpPr>
        <p:spPr bwMode="auto">
          <a:xfrm>
            <a:off x="8414093" y="28411935"/>
            <a:ext cx="3309640" cy="5539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3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000" b="1" dirty="0">
                <a:solidFill>
                  <a:srgbClr val="FF0000"/>
                </a:solidFill>
              </a:rPr>
              <a:t>RF size = 18</a:t>
            </a:r>
          </a:p>
        </p:txBody>
      </p:sp>
      <p:cxnSp>
        <p:nvCxnSpPr>
          <p:cNvPr id="92" name="Straight Arrow Connector 91"/>
          <p:cNvCxnSpPr/>
          <p:nvPr/>
        </p:nvCxnSpPr>
        <p:spPr>
          <a:xfrm flipV="1">
            <a:off x="8236744" y="21935553"/>
            <a:ext cx="0" cy="736836"/>
          </a:xfrm>
          <a:prstGeom prst="straightConnector1">
            <a:avLst/>
          </a:prstGeom>
          <a:ln w="635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3" name="TextBox 581"/>
          <p:cNvSpPr txBox="1">
            <a:spLocks noChangeArrowheads="1"/>
          </p:cNvSpPr>
          <p:nvPr/>
        </p:nvSpPr>
        <p:spPr bwMode="auto">
          <a:xfrm>
            <a:off x="5607218" y="22849953"/>
            <a:ext cx="5670382" cy="10248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3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000" b="1" dirty="0">
                <a:solidFill>
                  <a:prstClr val="white"/>
                </a:solidFill>
              </a:rPr>
              <a:t>Input to another layer above 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000" b="1" dirty="0">
                <a:solidFill>
                  <a:prstClr val="white"/>
                </a:solidFill>
              </a:rPr>
              <a:t>    (image with 8 channels)</a:t>
            </a:r>
          </a:p>
        </p:txBody>
      </p:sp>
      <p:sp>
        <p:nvSpPr>
          <p:cNvPr id="94" name="TextBox 577"/>
          <p:cNvSpPr txBox="1">
            <a:spLocks noChangeArrowheads="1"/>
          </p:cNvSpPr>
          <p:nvPr/>
        </p:nvSpPr>
        <p:spPr bwMode="auto">
          <a:xfrm>
            <a:off x="5602476" y="28263213"/>
            <a:ext cx="773793" cy="5539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3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000" b="1" dirty="0">
                <a:solidFill>
                  <a:prstClr val="white"/>
                </a:solidFill>
              </a:rPr>
              <a:t>W</a:t>
            </a:r>
          </a:p>
        </p:txBody>
      </p:sp>
      <p:sp>
        <p:nvSpPr>
          <p:cNvPr id="95" name="TextBox 577"/>
          <p:cNvSpPr txBox="1">
            <a:spLocks noChangeArrowheads="1"/>
          </p:cNvSpPr>
          <p:nvPr/>
        </p:nvSpPr>
        <p:spPr bwMode="auto">
          <a:xfrm>
            <a:off x="5591540" y="26802890"/>
            <a:ext cx="773793" cy="5539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3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000" b="1" dirty="0">
                <a:solidFill>
                  <a:prstClr val="white"/>
                </a:solidFill>
              </a:rPr>
              <a:t>H</a:t>
            </a:r>
          </a:p>
        </p:txBody>
      </p:sp>
      <p:sp>
        <p:nvSpPr>
          <p:cNvPr id="96" name="Oval 48"/>
          <p:cNvSpPr>
            <a:spLocks noChangeArrowheads="1"/>
          </p:cNvSpPr>
          <p:nvPr/>
        </p:nvSpPr>
        <p:spPr bwMode="auto">
          <a:xfrm>
            <a:off x="8153400" y="24202828"/>
            <a:ext cx="459520" cy="459459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97" name="Straight Arrow Connector 96"/>
          <p:cNvCxnSpPr>
            <a:stCxn id="52" idx="0"/>
            <a:endCxn id="103" idx="4"/>
          </p:cNvCxnSpPr>
          <p:nvPr/>
        </p:nvCxnSpPr>
        <p:spPr bwMode="auto">
          <a:xfrm flipV="1">
            <a:off x="7309056" y="24771152"/>
            <a:ext cx="1183277" cy="1206419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>
            <a:stCxn id="52" idx="0"/>
            <a:endCxn id="102" idx="4"/>
          </p:cNvCxnSpPr>
          <p:nvPr/>
        </p:nvCxnSpPr>
        <p:spPr bwMode="auto">
          <a:xfrm flipV="1">
            <a:off x="7309056" y="24771152"/>
            <a:ext cx="572149" cy="1206419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>
            <a:stCxn id="55" idx="0"/>
            <a:endCxn id="103" idx="4"/>
          </p:cNvCxnSpPr>
          <p:nvPr/>
        </p:nvCxnSpPr>
        <p:spPr bwMode="auto">
          <a:xfrm flipV="1">
            <a:off x="7965514" y="24771152"/>
            <a:ext cx="526819" cy="1206419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>
            <a:stCxn id="55" idx="0"/>
            <a:endCxn id="102" idx="4"/>
          </p:cNvCxnSpPr>
          <p:nvPr/>
        </p:nvCxnSpPr>
        <p:spPr bwMode="auto">
          <a:xfrm flipH="1" flipV="1">
            <a:off x="7881205" y="24771152"/>
            <a:ext cx="84309" cy="1206419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>
            <a:stCxn id="5" idx="0"/>
            <a:endCxn id="103" idx="4"/>
          </p:cNvCxnSpPr>
          <p:nvPr/>
        </p:nvCxnSpPr>
        <p:spPr bwMode="auto">
          <a:xfrm flipH="1" flipV="1">
            <a:off x="8492333" y="24771152"/>
            <a:ext cx="74934" cy="1206419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Oval 24"/>
          <p:cNvSpPr>
            <a:spLocks noChangeArrowheads="1"/>
          </p:cNvSpPr>
          <p:nvPr/>
        </p:nvSpPr>
        <p:spPr bwMode="auto">
          <a:xfrm>
            <a:off x="7651017" y="24312365"/>
            <a:ext cx="460375" cy="458787"/>
          </a:xfrm>
          <a:prstGeom prst="ellipse">
            <a:avLst/>
          </a:prstGeom>
          <a:solidFill>
            <a:srgbClr val="8064A2"/>
          </a:solidFill>
          <a:ln w="25400">
            <a:solidFill>
              <a:srgbClr val="3F3151"/>
            </a:solidFill>
            <a:round/>
            <a:headEnd/>
            <a:tailEnd/>
          </a:ln>
          <a:effectLst>
            <a:outerShdw blurRad="63500" dist="29783" dir="3885598" algn="ctr" rotWithShape="0">
              <a:srgbClr val="3F3151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03" name="Oval 24"/>
          <p:cNvSpPr>
            <a:spLocks noChangeArrowheads="1"/>
          </p:cNvSpPr>
          <p:nvPr/>
        </p:nvSpPr>
        <p:spPr bwMode="auto">
          <a:xfrm>
            <a:off x="8262145" y="24312365"/>
            <a:ext cx="460375" cy="458787"/>
          </a:xfrm>
          <a:prstGeom prst="ellipse">
            <a:avLst/>
          </a:prstGeom>
          <a:solidFill>
            <a:srgbClr val="8064A2"/>
          </a:solidFill>
          <a:ln w="25400">
            <a:solidFill>
              <a:srgbClr val="3F3151"/>
            </a:solidFill>
            <a:round/>
            <a:headEnd/>
            <a:tailEnd/>
          </a:ln>
          <a:effectLst>
            <a:outerShdw blurRad="63500" dist="29783" dir="3885598" algn="ctr" rotWithShape="0">
              <a:srgbClr val="3F3151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04" name="Oval 48"/>
          <p:cNvSpPr>
            <a:spLocks noChangeArrowheads="1"/>
          </p:cNvSpPr>
          <p:nvPr/>
        </p:nvSpPr>
        <p:spPr bwMode="auto">
          <a:xfrm>
            <a:off x="7542182" y="24202828"/>
            <a:ext cx="459520" cy="459459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05" name="Oval 49"/>
          <p:cNvSpPr>
            <a:spLocks noChangeArrowheads="1"/>
          </p:cNvSpPr>
          <p:nvPr/>
        </p:nvSpPr>
        <p:spPr bwMode="auto">
          <a:xfrm>
            <a:off x="7651591" y="24312223"/>
            <a:ext cx="459520" cy="459459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06" name="Oval 49"/>
          <p:cNvSpPr>
            <a:spLocks noChangeArrowheads="1"/>
          </p:cNvSpPr>
          <p:nvPr/>
        </p:nvSpPr>
        <p:spPr bwMode="auto">
          <a:xfrm>
            <a:off x="8262809" y="24312223"/>
            <a:ext cx="459520" cy="459459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107" name="Straight Connector 106"/>
          <p:cNvCxnSpPr/>
          <p:nvPr/>
        </p:nvCxnSpPr>
        <p:spPr bwMode="auto">
          <a:xfrm>
            <a:off x="8839200" y="24221553"/>
            <a:ext cx="579756" cy="648613"/>
          </a:xfrm>
          <a:prstGeom prst="line">
            <a:avLst/>
          </a:prstGeom>
          <a:ln w="44450">
            <a:solidFill>
              <a:schemeClr val="bg2">
                <a:lumMod val="10000"/>
              </a:schemeClr>
            </a:solidFill>
            <a:headEnd type="arrow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/>
          <p:cNvCxnSpPr>
            <a:stCxn id="5" idx="0"/>
            <a:endCxn id="102" idx="4"/>
          </p:cNvCxnSpPr>
          <p:nvPr/>
        </p:nvCxnSpPr>
        <p:spPr bwMode="auto">
          <a:xfrm flipH="1" flipV="1">
            <a:off x="7881205" y="24771152"/>
            <a:ext cx="686062" cy="1206419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Oval 50"/>
          <p:cNvSpPr>
            <a:spLocks noChangeArrowheads="1"/>
          </p:cNvSpPr>
          <p:nvPr/>
        </p:nvSpPr>
        <p:spPr bwMode="auto">
          <a:xfrm>
            <a:off x="8374539" y="24450153"/>
            <a:ext cx="459520" cy="459459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10" name="Oval 50"/>
          <p:cNvSpPr>
            <a:spLocks noChangeArrowheads="1"/>
          </p:cNvSpPr>
          <p:nvPr/>
        </p:nvSpPr>
        <p:spPr bwMode="auto">
          <a:xfrm>
            <a:off x="7755474" y="24450153"/>
            <a:ext cx="459520" cy="459459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111" name="Straight Connector 110"/>
          <p:cNvCxnSpPr/>
          <p:nvPr/>
        </p:nvCxnSpPr>
        <p:spPr bwMode="auto">
          <a:xfrm>
            <a:off x="7239000" y="25821753"/>
            <a:ext cx="1600200" cy="0"/>
          </a:xfrm>
          <a:prstGeom prst="line">
            <a:avLst/>
          </a:prstGeom>
          <a:ln w="44450">
            <a:solidFill>
              <a:schemeClr val="bg2">
                <a:lumMod val="10000"/>
              </a:schemeClr>
            </a:solidFill>
            <a:headEnd type="arrow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577"/>
          <p:cNvSpPr txBox="1">
            <a:spLocks noChangeArrowheads="1"/>
          </p:cNvSpPr>
          <p:nvPr/>
        </p:nvSpPr>
        <p:spPr bwMode="auto">
          <a:xfrm>
            <a:off x="7924800" y="25212153"/>
            <a:ext cx="3309640" cy="5539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3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000" b="1" dirty="0">
                <a:solidFill>
                  <a:srgbClr val="FF0000"/>
                </a:solidFill>
              </a:rPr>
              <a:t>LCN Size = 5</a:t>
            </a:r>
          </a:p>
        </p:txBody>
      </p:sp>
      <p:sp>
        <p:nvSpPr>
          <p:cNvPr id="113" name="Oval 24"/>
          <p:cNvSpPr>
            <a:spLocks noChangeArrowheads="1"/>
          </p:cNvSpPr>
          <p:nvPr/>
        </p:nvSpPr>
        <p:spPr bwMode="auto">
          <a:xfrm>
            <a:off x="7039097" y="24331091"/>
            <a:ext cx="460375" cy="458787"/>
          </a:xfrm>
          <a:prstGeom prst="ellipse">
            <a:avLst/>
          </a:prstGeom>
          <a:solidFill>
            <a:srgbClr val="8064A2"/>
          </a:solidFill>
          <a:ln w="25400">
            <a:solidFill>
              <a:srgbClr val="3F3151"/>
            </a:solidFill>
            <a:round/>
            <a:headEnd/>
            <a:tailEnd/>
          </a:ln>
          <a:effectLst>
            <a:outerShdw blurRad="63500" dist="29783" dir="3885598" algn="ctr" rotWithShape="0">
              <a:srgbClr val="3F3151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4" name="Oval 48"/>
          <p:cNvSpPr>
            <a:spLocks noChangeArrowheads="1"/>
          </p:cNvSpPr>
          <p:nvPr/>
        </p:nvSpPr>
        <p:spPr bwMode="auto">
          <a:xfrm>
            <a:off x="6930262" y="24221554"/>
            <a:ext cx="459520" cy="459459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15" name="Oval 49"/>
          <p:cNvSpPr>
            <a:spLocks noChangeArrowheads="1"/>
          </p:cNvSpPr>
          <p:nvPr/>
        </p:nvSpPr>
        <p:spPr bwMode="auto">
          <a:xfrm>
            <a:off x="7039671" y="24330949"/>
            <a:ext cx="459520" cy="459459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116" name="Straight Arrow Connector 115"/>
          <p:cNvCxnSpPr>
            <a:stCxn id="52" idx="0"/>
            <a:endCxn id="113" idx="4"/>
          </p:cNvCxnSpPr>
          <p:nvPr/>
        </p:nvCxnSpPr>
        <p:spPr bwMode="auto">
          <a:xfrm flipH="1" flipV="1">
            <a:off x="7269285" y="24789878"/>
            <a:ext cx="39771" cy="1187693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>
            <a:stCxn id="33" idx="0"/>
            <a:endCxn id="113" idx="4"/>
          </p:cNvCxnSpPr>
          <p:nvPr/>
        </p:nvCxnSpPr>
        <p:spPr bwMode="auto">
          <a:xfrm flipH="1" flipV="1">
            <a:off x="7269285" y="24789878"/>
            <a:ext cx="695955" cy="1187692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>
            <a:stCxn id="5" idx="0"/>
            <a:endCxn id="115" idx="4"/>
          </p:cNvCxnSpPr>
          <p:nvPr/>
        </p:nvCxnSpPr>
        <p:spPr bwMode="auto">
          <a:xfrm flipH="1" flipV="1">
            <a:off x="7269431" y="24790408"/>
            <a:ext cx="1297836" cy="1187163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Oval 50"/>
          <p:cNvSpPr>
            <a:spLocks noChangeArrowheads="1"/>
          </p:cNvSpPr>
          <p:nvPr/>
        </p:nvSpPr>
        <p:spPr bwMode="auto">
          <a:xfrm>
            <a:off x="7160480" y="24450153"/>
            <a:ext cx="459520" cy="459459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20" name="Oval 28" descr="Large grid"/>
          <p:cNvSpPr>
            <a:spLocks noChangeArrowheads="1"/>
          </p:cNvSpPr>
          <p:nvPr/>
        </p:nvSpPr>
        <p:spPr bwMode="auto">
          <a:xfrm>
            <a:off x="6409399" y="27736800"/>
            <a:ext cx="459520" cy="459459"/>
          </a:xfrm>
          <a:prstGeom prst="ellipse">
            <a:avLst/>
          </a:prstGeom>
          <a:pattFill prst="lgGrid">
            <a:fgClr>
              <a:srgbClr val="4E6128"/>
            </a:fgClr>
            <a:bgClr>
              <a:srgbClr val="D6E3BC"/>
            </a:bgClr>
          </a:pattFill>
          <a:ln w="25400">
            <a:solidFill>
              <a:srgbClr val="4E6128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1" name="Oval 30" descr="Large grid"/>
          <p:cNvSpPr>
            <a:spLocks noChangeArrowheads="1"/>
          </p:cNvSpPr>
          <p:nvPr/>
        </p:nvSpPr>
        <p:spPr bwMode="auto">
          <a:xfrm>
            <a:off x="6510830" y="27861510"/>
            <a:ext cx="459520" cy="459459"/>
          </a:xfrm>
          <a:prstGeom prst="ellipse">
            <a:avLst/>
          </a:prstGeom>
          <a:pattFill prst="lgGrid">
            <a:fgClr>
              <a:srgbClr val="C0504D"/>
            </a:fgClr>
            <a:bgClr>
              <a:srgbClr val="F2DBDB"/>
            </a:bgClr>
          </a:pattFill>
          <a:ln w="25400">
            <a:solidFill>
              <a:srgbClr val="943634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2" name="Oval 31" descr="Large grid"/>
          <p:cNvSpPr>
            <a:spLocks noChangeArrowheads="1"/>
          </p:cNvSpPr>
          <p:nvPr/>
        </p:nvSpPr>
        <p:spPr bwMode="auto">
          <a:xfrm>
            <a:off x="6621380" y="27953402"/>
            <a:ext cx="459520" cy="459459"/>
          </a:xfrm>
          <a:prstGeom prst="ellipse">
            <a:avLst/>
          </a:prstGeom>
          <a:pattFill prst="lgGrid">
            <a:fgClr>
              <a:srgbClr val="1F497D"/>
            </a:fgClr>
            <a:bgClr>
              <a:srgbClr val="C6D9F1"/>
            </a:bgClr>
          </a:pattFill>
          <a:ln w="25400">
            <a:solidFill>
              <a:srgbClr val="1F497D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3" name="Oval 36" descr="Wide downward diagonal"/>
          <p:cNvSpPr>
            <a:spLocks noChangeArrowheads="1"/>
          </p:cNvSpPr>
          <p:nvPr/>
        </p:nvSpPr>
        <p:spPr bwMode="auto">
          <a:xfrm>
            <a:off x="6408261" y="27741176"/>
            <a:ext cx="459520" cy="459459"/>
          </a:xfrm>
          <a:prstGeom prst="ellipse">
            <a:avLst/>
          </a:prstGeom>
          <a:pattFill prst="wdDnDiag">
            <a:fgClr>
              <a:srgbClr val="4E6128"/>
            </a:fgClr>
            <a:bgClr>
              <a:srgbClr val="D6E3BC"/>
            </a:bgClr>
          </a:pattFill>
          <a:ln w="25400">
            <a:solidFill>
              <a:srgbClr val="4E6128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4" name="Oval 37" descr="Wide downward diagonal"/>
          <p:cNvSpPr>
            <a:spLocks noChangeArrowheads="1"/>
          </p:cNvSpPr>
          <p:nvPr/>
        </p:nvSpPr>
        <p:spPr bwMode="auto">
          <a:xfrm>
            <a:off x="6518809" y="27865886"/>
            <a:ext cx="459520" cy="459459"/>
          </a:xfrm>
          <a:prstGeom prst="ellipse">
            <a:avLst/>
          </a:prstGeom>
          <a:pattFill prst="wdDnDiag">
            <a:fgClr>
              <a:srgbClr val="C0504D"/>
            </a:fgClr>
            <a:bgClr>
              <a:srgbClr val="F2DBDB"/>
            </a:bgClr>
          </a:pattFill>
          <a:ln w="25400">
            <a:solidFill>
              <a:srgbClr val="943634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5" name="Oval 38" descr="Wide downward diagonal"/>
          <p:cNvSpPr>
            <a:spLocks noChangeArrowheads="1"/>
          </p:cNvSpPr>
          <p:nvPr/>
        </p:nvSpPr>
        <p:spPr bwMode="auto">
          <a:xfrm>
            <a:off x="6627080" y="27957778"/>
            <a:ext cx="459520" cy="459459"/>
          </a:xfrm>
          <a:prstGeom prst="ellipse">
            <a:avLst/>
          </a:prstGeom>
          <a:pattFill prst="wdDnDiag">
            <a:fgClr>
              <a:srgbClr val="1F497D"/>
            </a:fgClr>
            <a:bgClr>
              <a:srgbClr val="C6D9F1"/>
            </a:bgClr>
          </a:pattFill>
          <a:ln w="25400">
            <a:solidFill>
              <a:srgbClr val="1F497D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6" name="Oval 28" descr="Large grid"/>
          <p:cNvSpPr>
            <a:spLocks noChangeArrowheads="1"/>
          </p:cNvSpPr>
          <p:nvPr/>
        </p:nvSpPr>
        <p:spPr bwMode="auto">
          <a:xfrm>
            <a:off x="7704799" y="27736800"/>
            <a:ext cx="459520" cy="459459"/>
          </a:xfrm>
          <a:prstGeom prst="ellipse">
            <a:avLst/>
          </a:prstGeom>
          <a:pattFill prst="lgGrid">
            <a:fgClr>
              <a:srgbClr val="4E6128"/>
            </a:fgClr>
            <a:bgClr>
              <a:srgbClr val="D6E3BC"/>
            </a:bgClr>
          </a:pattFill>
          <a:ln w="25400">
            <a:solidFill>
              <a:srgbClr val="4E6128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7" name="Oval 30" descr="Large grid"/>
          <p:cNvSpPr>
            <a:spLocks noChangeArrowheads="1"/>
          </p:cNvSpPr>
          <p:nvPr/>
        </p:nvSpPr>
        <p:spPr bwMode="auto">
          <a:xfrm>
            <a:off x="7806230" y="27861510"/>
            <a:ext cx="459520" cy="459459"/>
          </a:xfrm>
          <a:prstGeom prst="ellipse">
            <a:avLst/>
          </a:prstGeom>
          <a:pattFill prst="lgGrid">
            <a:fgClr>
              <a:srgbClr val="C0504D"/>
            </a:fgClr>
            <a:bgClr>
              <a:srgbClr val="F2DBDB"/>
            </a:bgClr>
          </a:pattFill>
          <a:ln w="25400">
            <a:solidFill>
              <a:srgbClr val="943634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8" name="Oval 31" descr="Large grid"/>
          <p:cNvSpPr>
            <a:spLocks noChangeArrowheads="1"/>
          </p:cNvSpPr>
          <p:nvPr/>
        </p:nvSpPr>
        <p:spPr bwMode="auto">
          <a:xfrm>
            <a:off x="7916780" y="27953402"/>
            <a:ext cx="459520" cy="459459"/>
          </a:xfrm>
          <a:prstGeom prst="ellipse">
            <a:avLst/>
          </a:prstGeom>
          <a:pattFill prst="lgGrid">
            <a:fgClr>
              <a:srgbClr val="1F497D"/>
            </a:fgClr>
            <a:bgClr>
              <a:srgbClr val="C6D9F1"/>
            </a:bgClr>
          </a:pattFill>
          <a:ln w="25400">
            <a:solidFill>
              <a:srgbClr val="1F497D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9" name="Oval 36" descr="Wide downward diagonal"/>
          <p:cNvSpPr>
            <a:spLocks noChangeArrowheads="1"/>
          </p:cNvSpPr>
          <p:nvPr/>
        </p:nvSpPr>
        <p:spPr bwMode="auto">
          <a:xfrm>
            <a:off x="7703661" y="27741176"/>
            <a:ext cx="459520" cy="459459"/>
          </a:xfrm>
          <a:prstGeom prst="ellipse">
            <a:avLst/>
          </a:prstGeom>
          <a:pattFill prst="wdDnDiag">
            <a:fgClr>
              <a:srgbClr val="4E6128"/>
            </a:fgClr>
            <a:bgClr>
              <a:srgbClr val="D6E3BC"/>
            </a:bgClr>
          </a:pattFill>
          <a:ln w="25400">
            <a:solidFill>
              <a:srgbClr val="4E6128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30" name="Oval 37" descr="Wide downward diagonal"/>
          <p:cNvSpPr>
            <a:spLocks noChangeArrowheads="1"/>
          </p:cNvSpPr>
          <p:nvPr/>
        </p:nvSpPr>
        <p:spPr bwMode="auto">
          <a:xfrm>
            <a:off x="7814209" y="27865886"/>
            <a:ext cx="459520" cy="459459"/>
          </a:xfrm>
          <a:prstGeom prst="ellipse">
            <a:avLst/>
          </a:prstGeom>
          <a:pattFill prst="wdDnDiag">
            <a:fgClr>
              <a:srgbClr val="C0504D"/>
            </a:fgClr>
            <a:bgClr>
              <a:srgbClr val="F2DBDB"/>
            </a:bgClr>
          </a:pattFill>
          <a:ln w="25400">
            <a:solidFill>
              <a:srgbClr val="943634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31" name="Oval 38" descr="Wide downward diagonal"/>
          <p:cNvSpPr>
            <a:spLocks noChangeArrowheads="1"/>
          </p:cNvSpPr>
          <p:nvPr/>
        </p:nvSpPr>
        <p:spPr bwMode="auto">
          <a:xfrm>
            <a:off x="7922480" y="27957778"/>
            <a:ext cx="459520" cy="459459"/>
          </a:xfrm>
          <a:prstGeom prst="ellipse">
            <a:avLst/>
          </a:prstGeom>
          <a:pattFill prst="wdDnDiag">
            <a:fgClr>
              <a:srgbClr val="1F497D"/>
            </a:fgClr>
            <a:bgClr>
              <a:srgbClr val="C6D9F1"/>
            </a:bgClr>
          </a:pattFill>
          <a:ln w="25400">
            <a:solidFill>
              <a:srgbClr val="1F497D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32" name="Oval 28" descr="Large grid"/>
          <p:cNvSpPr>
            <a:spLocks noChangeArrowheads="1"/>
          </p:cNvSpPr>
          <p:nvPr/>
        </p:nvSpPr>
        <p:spPr bwMode="auto">
          <a:xfrm>
            <a:off x="9076399" y="27736800"/>
            <a:ext cx="459520" cy="459459"/>
          </a:xfrm>
          <a:prstGeom prst="ellipse">
            <a:avLst/>
          </a:prstGeom>
          <a:pattFill prst="lgGrid">
            <a:fgClr>
              <a:srgbClr val="4E6128"/>
            </a:fgClr>
            <a:bgClr>
              <a:srgbClr val="D6E3BC"/>
            </a:bgClr>
          </a:pattFill>
          <a:ln w="25400">
            <a:solidFill>
              <a:srgbClr val="4E6128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33" name="Oval 30" descr="Large grid"/>
          <p:cNvSpPr>
            <a:spLocks noChangeArrowheads="1"/>
          </p:cNvSpPr>
          <p:nvPr/>
        </p:nvSpPr>
        <p:spPr bwMode="auto">
          <a:xfrm>
            <a:off x="9177830" y="27861510"/>
            <a:ext cx="459520" cy="459459"/>
          </a:xfrm>
          <a:prstGeom prst="ellipse">
            <a:avLst/>
          </a:prstGeom>
          <a:pattFill prst="lgGrid">
            <a:fgClr>
              <a:srgbClr val="C0504D"/>
            </a:fgClr>
            <a:bgClr>
              <a:srgbClr val="F2DBDB"/>
            </a:bgClr>
          </a:pattFill>
          <a:ln w="25400">
            <a:solidFill>
              <a:srgbClr val="943634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34" name="Oval 31" descr="Large grid"/>
          <p:cNvSpPr>
            <a:spLocks noChangeArrowheads="1"/>
          </p:cNvSpPr>
          <p:nvPr/>
        </p:nvSpPr>
        <p:spPr bwMode="auto">
          <a:xfrm>
            <a:off x="9288380" y="27953402"/>
            <a:ext cx="459520" cy="459459"/>
          </a:xfrm>
          <a:prstGeom prst="ellipse">
            <a:avLst/>
          </a:prstGeom>
          <a:pattFill prst="lgGrid">
            <a:fgClr>
              <a:srgbClr val="1F497D"/>
            </a:fgClr>
            <a:bgClr>
              <a:srgbClr val="C6D9F1"/>
            </a:bgClr>
          </a:pattFill>
          <a:ln w="25400">
            <a:solidFill>
              <a:srgbClr val="1F497D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35" name="Oval 36" descr="Wide downward diagonal"/>
          <p:cNvSpPr>
            <a:spLocks noChangeArrowheads="1"/>
          </p:cNvSpPr>
          <p:nvPr/>
        </p:nvSpPr>
        <p:spPr bwMode="auto">
          <a:xfrm>
            <a:off x="9075261" y="27741176"/>
            <a:ext cx="459520" cy="459459"/>
          </a:xfrm>
          <a:prstGeom prst="ellipse">
            <a:avLst/>
          </a:prstGeom>
          <a:pattFill prst="wdDnDiag">
            <a:fgClr>
              <a:srgbClr val="4E6128"/>
            </a:fgClr>
            <a:bgClr>
              <a:srgbClr val="D6E3BC"/>
            </a:bgClr>
          </a:pattFill>
          <a:ln w="25400">
            <a:solidFill>
              <a:srgbClr val="4E6128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36" name="Oval 37" descr="Wide downward diagonal"/>
          <p:cNvSpPr>
            <a:spLocks noChangeArrowheads="1"/>
          </p:cNvSpPr>
          <p:nvPr/>
        </p:nvSpPr>
        <p:spPr bwMode="auto">
          <a:xfrm>
            <a:off x="9185809" y="27865886"/>
            <a:ext cx="459520" cy="459459"/>
          </a:xfrm>
          <a:prstGeom prst="ellipse">
            <a:avLst/>
          </a:prstGeom>
          <a:pattFill prst="wdDnDiag">
            <a:fgClr>
              <a:srgbClr val="C0504D"/>
            </a:fgClr>
            <a:bgClr>
              <a:srgbClr val="F2DBDB"/>
            </a:bgClr>
          </a:pattFill>
          <a:ln w="25400">
            <a:solidFill>
              <a:srgbClr val="943634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37" name="Oval 38" descr="Wide downward diagonal"/>
          <p:cNvSpPr>
            <a:spLocks noChangeArrowheads="1"/>
          </p:cNvSpPr>
          <p:nvPr/>
        </p:nvSpPr>
        <p:spPr bwMode="auto">
          <a:xfrm>
            <a:off x="9294080" y="27957778"/>
            <a:ext cx="459520" cy="459459"/>
          </a:xfrm>
          <a:prstGeom prst="ellipse">
            <a:avLst/>
          </a:prstGeom>
          <a:pattFill prst="wdDnDiag">
            <a:fgClr>
              <a:srgbClr val="1F497D"/>
            </a:fgClr>
            <a:bgClr>
              <a:srgbClr val="C6D9F1"/>
            </a:bgClr>
          </a:pattFill>
          <a:ln w="25400">
            <a:solidFill>
              <a:srgbClr val="1F497D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52" name="Picture 151" descr="concept4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39"/>
          <a:stretch/>
        </p:blipFill>
        <p:spPr>
          <a:xfrm>
            <a:off x="1599232" y="5141876"/>
            <a:ext cx="6858000" cy="846343"/>
          </a:xfrm>
          <a:prstGeom prst="rect">
            <a:avLst/>
          </a:prstGeom>
        </p:spPr>
      </p:pic>
      <p:pic>
        <p:nvPicPr>
          <p:cNvPr id="153" name="Picture 152" descr="concept5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47" b="5548"/>
          <a:stretch/>
        </p:blipFill>
        <p:spPr>
          <a:xfrm>
            <a:off x="1584945" y="3180691"/>
            <a:ext cx="6654800" cy="722354"/>
          </a:xfrm>
          <a:prstGeom prst="rect">
            <a:avLst/>
          </a:prstGeom>
        </p:spPr>
      </p:pic>
      <p:cxnSp>
        <p:nvCxnSpPr>
          <p:cNvPr id="155" name="Straight Connector 154"/>
          <p:cNvCxnSpPr/>
          <p:nvPr/>
        </p:nvCxnSpPr>
        <p:spPr>
          <a:xfrm>
            <a:off x="492231" y="2065791"/>
            <a:ext cx="812102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/>
          <p:cNvCxnSpPr/>
          <p:nvPr/>
        </p:nvCxnSpPr>
        <p:spPr>
          <a:xfrm>
            <a:off x="492231" y="3046377"/>
            <a:ext cx="812168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/>
          <p:cNvCxnSpPr/>
          <p:nvPr/>
        </p:nvCxnSpPr>
        <p:spPr>
          <a:xfrm>
            <a:off x="492231" y="4053534"/>
            <a:ext cx="812102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/>
          <p:cNvCxnSpPr/>
          <p:nvPr/>
        </p:nvCxnSpPr>
        <p:spPr>
          <a:xfrm>
            <a:off x="492231" y="5036604"/>
            <a:ext cx="812168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0" name="TextBox 159"/>
          <p:cNvSpPr txBox="1"/>
          <p:nvPr/>
        </p:nvSpPr>
        <p:spPr>
          <a:xfrm>
            <a:off x="324831" y="1564907"/>
            <a:ext cx="1062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prstClr val="white"/>
                </a:solidFill>
                <a:latin typeface="Calibri"/>
              </a:rPr>
              <a:t>Neuron 1</a:t>
            </a:r>
          </a:p>
        </p:txBody>
      </p:sp>
      <p:sp>
        <p:nvSpPr>
          <p:cNvPr id="167" name="TextBox 166"/>
          <p:cNvSpPr txBox="1"/>
          <p:nvPr/>
        </p:nvSpPr>
        <p:spPr>
          <a:xfrm>
            <a:off x="330556" y="2502015"/>
            <a:ext cx="1062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prstClr val="white"/>
                </a:solidFill>
                <a:latin typeface="Calibri"/>
              </a:rPr>
              <a:t>Neuron 2</a:t>
            </a:r>
          </a:p>
        </p:txBody>
      </p:sp>
      <p:sp>
        <p:nvSpPr>
          <p:cNvPr id="168" name="TextBox 167"/>
          <p:cNvSpPr txBox="1"/>
          <p:nvPr/>
        </p:nvSpPr>
        <p:spPr>
          <a:xfrm>
            <a:off x="327925" y="3461872"/>
            <a:ext cx="1062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prstClr val="white"/>
                </a:solidFill>
                <a:latin typeface="Calibri"/>
              </a:rPr>
              <a:t>Neuron 3</a:t>
            </a:r>
          </a:p>
        </p:txBody>
      </p:sp>
      <p:sp>
        <p:nvSpPr>
          <p:cNvPr id="169" name="TextBox 168"/>
          <p:cNvSpPr txBox="1"/>
          <p:nvPr/>
        </p:nvSpPr>
        <p:spPr>
          <a:xfrm>
            <a:off x="324831" y="4496182"/>
            <a:ext cx="1062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prstClr val="white"/>
                </a:solidFill>
                <a:latin typeface="Calibri"/>
              </a:rPr>
              <a:t>Neuron 4</a:t>
            </a:r>
          </a:p>
        </p:txBody>
      </p:sp>
      <p:sp>
        <p:nvSpPr>
          <p:cNvPr id="170" name="TextBox 169"/>
          <p:cNvSpPr txBox="1"/>
          <p:nvPr/>
        </p:nvSpPr>
        <p:spPr>
          <a:xfrm>
            <a:off x="327925" y="5410148"/>
            <a:ext cx="1062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prstClr val="white"/>
                </a:solidFill>
                <a:latin typeface="Calibri"/>
              </a:rPr>
              <a:t>Neuron 5</a:t>
            </a:r>
          </a:p>
        </p:txBody>
      </p:sp>
      <p:pic>
        <p:nvPicPr>
          <p:cNvPr id="173" name="Picture 172" descr="concept1-2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7982" y="1252991"/>
            <a:ext cx="6883400" cy="812800"/>
          </a:xfrm>
          <a:prstGeom prst="rect">
            <a:avLst/>
          </a:prstGeom>
        </p:spPr>
      </p:pic>
      <p:sp>
        <p:nvSpPr>
          <p:cNvPr id="162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Other Neurons</a:t>
            </a:r>
          </a:p>
        </p:txBody>
      </p:sp>
      <p:pic>
        <p:nvPicPr>
          <p:cNvPr id="171" name="Picture 170" descr="concept11.pn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05"/>
          <a:stretch/>
        </p:blipFill>
        <p:spPr>
          <a:xfrm>
            <a:off x="1584466" y="2107570"/>
            <a:ext cx="6858000" cy="818425"/>
          </a:xfrm>
          <a:prstGeom prst="rect">
            <a:avLst/>
          </a:prstGeom>
        </p:spPr>
      </p:pic>
      <p:pic>
        <p:nvPicPr>
          <p:cNvPr id="172" name="Picture 171" descr="concept10.png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89" r="630" b="-1"/>
          <a:stretch/>
        </p:blipFill>
        <p:spPr>
          <a:xfrm>
            <a:off x="1583649" y="4121695"/>
            <a:ext cx="6966271" cy="872501"/>
          </a:xfrm>
          <a:prstGeom prst="rect">
            <a:avLst/>
          </a:prstGeom>
        </p:spPr>
      </p:pic>
      <p:sp>
        <p:nvSpPr>
          <p:cNvPr id="161" name="TextBox 160">
            <a:extLst>
              <a:ext uri="{FF2B5EF4-FFF2-40B4-BE49-F238E27FC236}">
                <a16:creationId xmlns:a16="http://schemas.microsoft.com/office/drawing/2014/main" id="{72680B3D-4A21-F640-822F-DE52E1D00C61}"/>
              </a:ext>
            </a:extLst>
          </p:cNvPr>
          <p:cNvSpPr txBox="1"/>
          <p:nvPr/>
        </p:nvSpPr>
        <p:spPr>
          <a:xfrm>
            <a:off x="0" y="6488668"/>
            <a:ext cx="9324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prstClr val="white"/>
                </a:solidFill>
                <a:latin typeface="+mj-lt"/>
              </a:rPr>
              <a:t>Le, et al., </a:t>
            </a:r>
            <a:r>
              <a:rPr lang="en-US" sz="1800" i="1" dirty="0">
                <a:solidFill>
                  <a:prstClr val="white"/>
                </a:solidFill>
                <a:latin typeface="+mj-lt"/>
              </a:rPr>
              <a:t>Building high-level features using large-scale unsupervised learning</a:t>
            </a:r>
            <a:r>
              <a:rPr lang="en-US" sz="1800" dirty="0">
                <a:solidFill>
                  <a:prstClr val="white"/>
                </a:solidFill>
                <a:latin typeface="+mj-lt"/>
              </a:rPr>
              <a:t>. ICML 2012</a:t>
            </a:r>
          </a:p>
        </p:txBody>
      </p:sp>
    </p:spTree>
    <p:extLst>
      <p:ext uri="{BB962C8B-B14F-4D97-AF65-F5344CB8AC3E}">
        <p14:creationId xmlns:p14="http://schemas.microsoft.com/office/powerpoint/2010/main" val="73666661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Arrow Connector 2"/>
          <p:cNvCxnSpPr/>
          <p:nvPr/>
        </p:nvCxnSpPr>
        <p:spPr bwMode="auto">
          <a:xfrm flipV="1">
            <a:off x="1349149" y="1630624"/>
            <a:ext cx="0" cy="3945395"/>
          </a:xfrm>
          <a:prstGeom prst="straightConnector1">
            <a:avLst/>
          </a:prstGeom>
          <a:noFill/>
          <a:ln w="5715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8" name="Straight Arrow Connector 7"/>
          <p:cNvCxnSpPr/>
          <p:nvPr/>
        </p:nvCxnSpPr>
        <p:spPr bwMode="auto">
          <a:xfrm flipV="1">
            <a:off x="1345980" y="5541278"/>
            <a:ext cx="6317013" cy="1"/>
          </a:xfrm>
          <a:prstGeom prst="straightConnector1">
            <a:avLst/>
          </a:prstGeom>
          <a:noFill/>
          <a:ln w="5715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" name="Arc 1"/>
          <p:cNvSpPr/>
          <p:nvPr/>
        </p:nvSpPr>
        <p:spPr bwMode="auto">
          <a:xfrm>
            <a:off x="1691625" y="5042010"/>
            <a:ext cx="363137" cy="728568"/>
          </a:xfrm>
          <a:prstGeom prst="arc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487" tIns="44450" rIns="90487" bIns="4445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+mj-lt"/>
            </a:endParaRPr>
          </a:p>
        </p:txBody>
      </p:sp>
      <p:cxnSp>
        <p:nvCxnSpPr>
          <p:cNvPr id="17" name="Straight Arrow Connector 16"/>
          <p:cNvCxnSpPr/>
          <p:nvPr/>
        </p:nvCxnSpPr>
        <p:spPr bwMode="auto">
          <a:xfrm flipV="1">
            <a:off x="3492659" y="5652804"/>
            <a:ext cx="0" cy="198859"/>
          </a:xfrm>
          <a:prstGeom prst="straightConnector1">
            <a:avLst/>
          </a:prstGeom>
          <a:noFill/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1" name="TextBox 20"/>
          <p:cNvSpPr txBox="1"/>
          <p:nvPr/>
        </p:nvSpPr>
        <p:spPr>
          <a:xfrm>
            <a:off x="3222330" y="5925325"/>
            <a:ext cx="13812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dirty="0">
                <a:solidFill>
                  <a:schemeClr val="bg1"/>
                </a:solidFill>
                <a:latin typeface="+mj-lt"/>
              </a:rPr>
              <a:t>2012</a:t>
            </a:r>
          </a:p>
        </p:txBody>
      </p:sp>
      <p:sp>
        <p:nvSpPr>
          <p:cNvPr id="18" name="TextBox 17"/>
          <p:cNvSpPr txBox="1"/>
          <p:nvPr/>
        </p:nvSpPr>
        <p:spPr>
          <a:xfrm rot="16200000">
            <a:off x="-1035190" y="3355120"/>
            <a:ext cx="39106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dirty="0">
                <a:solidFill>
                  <a:schemeClr val="bg1"/>
                </a:solidFill>
                <a:latin typeface="+mj-lt"/>
              </a:rPr>
              <a:t>Performance</a:t>
            </a:r>
          </a:p>
        </p:txBody>
      </p:sp>
      <p:sp>
        <p:nvSpPr>
          <p:cNvPr id="11" name="Freeform 10"/>
          <p:cNvSpPr/>
          <p:nvPr/>
        </p:nvSpPr>
        <p:spPr bwMode="auto">
          <a:xfrm>
            <a:off x="1698171" y="1803787"/>
            <a:ext cx="3323904" cy="3581673"/>
          </a:xfrm>
          <a:custGeom>
            <a:avLst/>
            <a:gdLst>
              <a:gd name="connsiteX0" fmla="*/ 0 w 3253839"/>
              <a:gd name="connsiteY0" fmla="*/ 2078182 h 2078182"/>
              <a:gd name="connsiteX1" fmla="*/ 843148 w 3253839"/>
              <a:gd name="connsiteY1" fmla="*/ 2030680 h 2078182"/>
              <a:gd name="connsiteX2" fmla="*/ 1626920 w 3253839"/>
              <a:gd name="connsiteY2" fmla="*/ 1864426 h 2078182"/>
              <a:gd name="connsiteX3" fmla="*/ 2315689 w 3253839"/>
              <a:gd name="connsiteY3" fmla="*/ 1496291 h 2078182"/>
              <a:gd name="connsiteX4" fmla="*/ 2873829 w 3253839"/>
              <a:gd name="connsiteY4" fmla="*/ 866899 h 2078182"/>
              <a:gd name="connsiteX5" fmla="*/ 3253839 w 3253839"/>
              <a:gd name="connsiteY5" fmla="*/ 0 h 2078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53839" h="2078182">
                <a:moveTo>
                  <a:pt x="0" y="2078182"/>
                </a:moveTo>
                <a:cubicBezTo>
                  <a:pt x="285997" y="2072244"/>
                  <a:pt x="571995" y="2066306"/>
                  <a:pt x="843148" y="2030680"/>
                </a:cubicBezTo>
                <a:cubicBezTo>
                  <a:pt x="1114301" y="1995054"/>
                  <a:pt x="1381497" y="1953491"/>
                  <a:pt x="1626920" y="1864426"/>
                </a:cubicBezTo>
                <a:cubicBezTo>
                  <a:pt x="1872343" y="1775361"/>
                  <a:pt x="2107871" y="1662545"/>
                  <a:pt x="2315689" y="1496291"/>
                </a:cubicBezTo>
                <a:cubicBezTo>
                  <a:pt x="2523507" y="1330037"/>
                  <a:pt x="2717471" y="1116281"/>
                  <a:pt x="2873829" y="866899"/>
                </a:cubicBezTo>
                <a:cubicBezTo>
                  <a:pt x="3030187" y="617517"/>
                  <a:pt x="3186546" y="146462"/>
                  <a:pt x="3253839" y="0"/>
                </a:cubicBezTo>
              </a:path>
            </a:pathLst>
          </a:custGeom>
          <a:noFill/>
          <a:ln w="5715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487" tIns="44450" rIns="90487" bIns="4445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Helvetica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528774" y="5050793"/>
            <a:ext cx="23920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1B0F0"/>
                </a:solidFill>
                <a:latin typeface="+mj-lt"/>
              </a:rPr>
              <a:t>Machine Learning</a:t>
            </a:r>
          </a:p>
        </p:txBody>
      </p:sp>
      <p:cxnSp>
        <p:nvCxnSpPr>
          <p:cNvPr id="27" name="Straight Arrow Connector 26"/>
          <p:cNvCxnSpPr/>
          <p:nvPr/>
        </p:nvCxnSpPr>
        <p:spPr bwMode="auto">
          <a:xfrm flipV="1">
            <a:off x="4003874" y="5662719"/>
            <a:ext cx="0" cy="198859"/>
          </a:xfrm>
          <a:prstGeom prst="straightConnector1">
            <a:avLst/>
          </a:prstGeom>
          <a:noFill/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8" name="TextBox 27"/>
          <p:cNvSpPr txBox="1"/>
          <p:nvPr/>
        </p:nvSpPr>
        <p:spPr>
          <a:xfrm>
            <a:off x="4003874" y="5925324"/>
            <a:ext cx="11425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dirty="0">
                <a:solidFill>
                  <a:schemeClr val="bg1"/>
                </a:solidFill>
                <a:latin typeface="+mj-lt"/>
              </a:rPr>
              <a:t>Now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345980" y="5683605"/>
            <a:ext cx="13812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dirty="0">
                <a:solidFill>
                  <a:schemeClr val="bg1"/>
                </a:solidFill>
                <a:latin typeface="+mj-lt"/>
              </a:rPr>
              <a:t>Time</a:t>
            </a:r>
          </a:p>
        </p:txBody>
      </p:sp>
      <p:sp>
        <p:nvSpPr>
          <p:cNvPr id="30" name="TextBox 29"/>
          <p:cNvSpPr txBox="1"/>
          <p:nvPr/>
        </p:nvSpPr>
        <p:spPr>
          <a:xfrm rot="21277070">
            <a:off x="1316581" y="4536559"/>
            <a:ext cx="24910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+mj-lt"/>
              </a:rPr>
              <a:t>Complex Programs</a:t>
            </a:r>
          </a:p>
        </p:txBody>
      </p:sp>
      <p:sp>
        <p:nvSpPr>
          <p:cNvPr id="32" name="Title Placeholder 1"/>
          <p:cNvSpPr txBox="1">
            <a:spLocks/>
          </p:cNvSpPr>
          <p:nvPr/>
        </p:nvSpPr>
        <p:spPr>
          <a:xfrm>
            <a:off x="0" y="-4387"/>
            <a:ext cx="9144000" cy="63249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3800" b="1" dirty="0">
                <a:latin typeface="Century Gothic" panose="020B0502020202020204" pitchFamily="34" charset="0"/>
                <a:cs typeface="Calibri"/>
              </a:rPr>
              <a:t>The Future of AI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885BB1E-7FD3-FB4B-BA65-2AFC0F4D6AC9}"/>
              </a:ext>
            </a:extLst>
          </p:cNvPr>
          <p:cNvSpPr/>
          <p:nvPr/>
        </p:nvSpPr>
        <p:spPr bwMode="auto">
          <a:xfrm>
            <a:off x="4003874" y="1770321"/>
            <a:ext cx="2259287" cy="3138146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487" tIns="44450" rIns="90487" bIns="4445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Helvetica" pitchFamily="34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1461195" y="2727327"/>
            <a:ext cx="5509098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1461195" y="2637338"/>
            <a:ext cx="5509098" cy="0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5014964" y="2727327"/>
            <a:ext cx="39106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dirty="0">
                <a:solidFill>
                  <a:schemeClr val="bg1"/>
                </a:solidFill>
                <a:latin typeface="+mj-lt"/>
              </a:rPr>
              <a:t>Human Intelligence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014964" y="2255817"/>
            <a:ext cx="39106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dirty="0">
                <a:solidFill>
                  <a:schemeClr val="bg1"/>
                </a:solidFill>
                <a:latin typeface="+mj-lt"/>
              </a:rPr>
              <a:t>Einstein</a:t>
            </a:r>
          </a:p>
        </p:txBody>
      </p:sp>
      <p:sp>
        <p:nvSpPr>
          <p:cNvPr id="33" name="Freeform 32">
            <a:extLst>
              <a:ext uri="{FF2B5EF4-FFF2-40B4-BE49-F238E27FC236}">
                <a16:creationId xmlns:a16="http://schemas.microsoft.com/office/drawing/2014/main" id="{9D2EDAA3-34F7-844C-AACE-01A17E3F98CF}"/>
              </a:ext>
            </a:extLst>
          </p:cNvPr>
          <p:cNvSpPr/>
          <p:nvPr/>
        </p:nvSpPr>
        <p:spPr bwMode="auto">
          <a:xfrm>
            <a:off x="1691059" y="1809958"/>
            <a:ext cx="3323904" cy="3581673"/>
          </a:xfrm>
          <a:custGeom>
            <a:avLst/>
            <a:gdLst>
              <a:gd name="connsiteX0" fmla="*/ 0 w 3253839"/>
              <a:gd name="connsiteY0" fmla="*/ 2078182 h 2078182"/>
              <a:gd name="connsiteX1" fmla="*/ 843148 w 3253839"/>
              <a:gd name="connsiteY1" fmla="*/ 2030680 h 2078182"/>
              <a:gd name="connsiteX2" fmla="*/ 1626920 w 3253839"/>
              <a:gd name="connsiteY2" fmla="*/ 1864426 h 2078182"/>
              <a:gd name="connsiteX3" fmla="*/ 2315689 w 3253839"/>
              <a:gd name="connsiteY3" fmla="*/ 1496291 h 2078182"/>
              <a:gd name="connsiteX4" fmla="*/ 2873829 w 3253839"/>
              <a:gd name="connsiteY4" fmla="*/ 866899 h 2078182"/>
              <a:gd name="connsiteX5" fmla="*/ 3253839 w 3253839"/>
              <a:gd name="connsiteY5" fmla="*/ 0 h 2078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53839" h="2078182">
                <a:moveTo>
                  <a:pt x="0" y="2078182"/>
                </a:moveTo>
                <a:cubicBezTo>
                  <a:pt x="285997" y="2072244"/>
                  <a:pt x="571995" y="2066306"/>
                  <a:pt x="843148" y="2030680"/>
                </a:cubicBezTo>
                <a:cubicBezTo>
                  <a:pt x="1114301" y="1995054"/>
                  <a:pt x="1381497" y="1953491"/>
                  <a:pt x="1626920" y="1864426"/>
                </a:cubicBezTo>
                <a:cubicBezTo>
                  <a:pt x="1872343" y="1775361"/>
                  <a:pt x="2107871" y="1662545"/>
                  <a:pt x="2315689" y="1496291"/>
                </a:cubicBezTo>
                <a:cubicBezTo>
                  <a:pt x="2523507" y="1330037"/>
                  <a:pt x="2717471" y="1116281"/>
                  <a:pt x="2873829" y="866899"/>
                </a:cubicBezTo>
                <a:cubicBezTo>
                  <a:pt x="3030187" y="617517"/>
                  <a:pt x="3186546" y="146462"/>
                  <a:pt x="3253839" y="0"/>
                </a:cubicBezTo>
              </a:path>
            </a:pathLst>
          </a:custGeom>
          <a:noFill/>
          <a:ln w="5715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487" tIns="44450" rIns="90487" bIns="4445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Helvetica" pitchFamily="34" charset="0"/>
            </a:endParaRPr>
          </a:p>
        </p:txBody>
      </p:sp>
      <p:cxnSp>
        <p:nvCxnSpPr>
          <p:cNvPr id="31" name="Straight Connector 30"/>
          <p:cNvCxnSpPr/>
          <p:nvPr/>
        </p:nvCxnSpPr>
        <p:spPr bwMode="auto">
          <a:xfrm flipV="1">
            <a:off x="1698171" y="4499834"/>
            <a:ext cx="5600584" cy="618830"/>
          </a:xfrm>
          <a:prstGeom prst="lin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11813603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6" grpId="0"/>
      <p:bldP spid="25" grpId="0" animBg="1"/>
      <p:bldP spid="24" grpId="0"/>
      <p:bldP spid="33" grpId="0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00336" y="2733764"/>
            <a:ext cx="74505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+mj-lt"/>
              </a:rPr>
              <a:t>What’s the catch?</a:t>
            </a:r>
          </a:p>
        </p:txBody>
      </p:sp>
    </p:spTree>
    <p:extLst>
      <p:ext uri="{BB962C8B-B14F-4D97-AF65-F5344CB8AC3E}">
        <p14:creationId xmlns:p14="http://schemas.microsoft.com/office/powerpoint/2010/main" val="183484342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131" r="8728"/>
          <a:stretch/>
        </p:blipFill>
        <p:spPr>
          <a:xfrm>
            <a:off x="1" y="0"/>
            <a:ext cx="9144000" cy="6858000"/>
          </a:xfrm>
          <a:prstGeom prst="rect">
            <a:avLst/>
          </a:prstGeom>
        </p:spPr>
      </p:pic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35E4B0A9-E444-9C4D-87D9-7946D84E04FE}"/>
              </a:ext>
            </a:extLst>
          </p:cNvPr>
          <p:cNvSpPr txBox="1">
            <a:spLocks/>
          </p:cNvSpPr>
          <p:nvPr/>
        </p:nvSpPr>
        <p:spPr>
          <a:xfrm>
            <a:off x="0" y="-4387"/>
            <a:ext cx="9144000" cy="63249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3800" b="1" dirty="0">
                <a:latin typeface="Century Gothic" panose="020B0502020202020204" pitchFamily="34" charset="0"/>
                <a:cs typeface="Calibri"/>
              </a:rPr>
              <a:t>(1) Machine Learning Needs Data</a:t>
            </a:r>
          </a:p>
        </p:txBody>
      </p:sp>
    </p:spTree>
    <p:extLst>
      <p:ext uri="{BB962C8B-B14F-4D97-AF65-F5344CB8AC3E}">
        <p14:creationId xmlns:p14="http://schemas.microsoft.com/office/powerpoint/2010/main" val="596786869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>
    <a:spDef>
      <a:spPr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accent1">
              <a:lumMod val="75000"/>
            </a:schemeClr>
          </a:solidFill>
          <a:prstDash val="solid"/>
          <a:miter lim="800000"/>
        </a:ln>
        <a:effectLst/>
      </a:spPr>
      <a:bodyPr rtlCol="0" anchor="ctr"/>
      <a:lstStyle>
        <a:defPPr marL="0" marR="0" indent="0" algn="ctr" defTabSz="91440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kern="0" cap="none" spc="0" normalizeH="0" baseline="0" noProof="0">
            <a:ln>
              <a:noFill/>
            </a:ln>
            <a:solidFill>
              <a:prstClr val="white"/>
            </a:solidFill>
            <a:effectLst/>
            <a:uLnTx/>
            <a:uFillTx/>
            <a:latin typeface="Calibri" panose="020F0502020204030204"/>
            <a:ea typeface=""/>
            <a:cs typeface=""/>
          </a:defRPr>
        </a:defPPr>
      </a:lstStyle>
    </a:spDef>
    <a:lnDef>
      <a:spPr>
        <a:ln w="28575">
          <a:headEnd type="none" w="med" len="med"/>
          <a:tailEnd type="triangle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auto">
        <a:noFill/>
        <a:ln>
          <a:noFill/>
        </a:ln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  <a:ext uri="{91240B29-F687-4F45-9708-019B960494DF}">
            <a14:hiddenLine xmlns:a14="http://schemas.microsoft.com/office/drawing/2010/main" w="9525">
              <a:solidFill>
                <a:srgbClr val="000000"/>
              </a:solidFill>
              <a:miter lim="800000"/>
              <a:headEnd/>
              <a:tailEnd/>
            </a14:hiddenLine>
          </a:ext>
        </a:extLst>
      </a:spPr>
      <a:bodyPr wrap="square">
        <a:spAutoFit/>
      </a:bodyPr>
      <a:lstStyle>
        <a:defPPr algn="l">
          <a:defRPr sz="2100" dirty="0" smtClean="0">
            <a:solidFill>
              <a:schemeClr val="tx1">
                <a:lumMod val="75000"/>
                <a:lumOff val="25000"/>
              </a:schemeClr>
            </a:solidFill>
            <a:latin typeface="+mj-lt"/>
            <a:cs typeface="Calibri" panose="020F050202020403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intro" id="{314E89F3-2F13-9849-A31A-69A2528E9C21}" vid="{26255BFA-58F8-4540-8275-FA11D429816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lisalecture</Template>
  <TotalTime>13372</TotalTime>
  <Words>1799</Words>
  <Application>Microsoft Macintosh PowerPoint</Application>
  <PresentationFormat>On-screen Show (4:3)</PresentationFormat>
  <Paragraphs>634</Paragraphs>
  <Slides>116</Slides>
  <Notes>36</Notes>
  <HiddenSlides>0</HiddenSlides>
  <MMClips>1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116</vt:i4>
      </vt:variant>
    </vt:vector>
  </HeadingPairs>
  <TitlesOfParts>
    <vt:vector size="127" baseType="lpstr">
      <vt:lpstr>Arial</vt:lpstr>
      <vt:lpstr>Calibri</vt:lpstr>
      <vt:lpstr>Calibri Light</vt:lpstr>
      <vt:lpstr>Century Gothic</vt:lpstr>
      <vt:lpstr>Chalkboard</vt:lpstr>
      <vt:lpstr>Courier New</vt:lpstr>
      <vt:lpstr>Helvetica</vt:lpstr>
      <vt:lpstr>Times</vt:lpstr>
      <vt:lpstr>Times New Roman</vt:lpstr>
      <vt:lpstr>Retrospect</vt:lpstr>
      <vt:lpstr>Acrobat Document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 Piech</dc:creator>
  <cp:lastModifiedBy>Microsoft Office User</cp:lastModifiedBy>
  <cp:revision>477</cp:revision>
  <dcterms:created xsi:type="dcterms:W3CDTF">2015-05-13T05:00:30Z</dcterms:created>
  <dcterms:modified xsi:type="dcterms:W3CDTF">2019-07-02T20:22:56Z</dcterms:modified>
</cp:coreProperties>
</file>